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78" r:id="rId4"/>
  </p:sldMasterIdLst>
  <p:notesMasterIdLst>
    <p:notesMasterId r:id="rId28"/>
  </p:notesMasterIdLst>
  <p:handoutMasterIdLst>
    <p:handoutMasterId r:id="rId29"/>
  </p:handoutMasterIdLst>
  <p:sldIdLst>
    <p:sldId id="2147469284" r:id="rId5"/>
    <p:sldId id="2147469285" r:id="rId6"/>
    <p:sldId id="534" r:id="rId7"/>
    <p:sldId id="531" r:id="rId8"/>
    <p:sldId id="2147469286" r:id="rId9"/>
    <p:sldId id="2147469291" r:id="rId10"/>
    <p:sldId id="2147469292" r:id="rId11"/>
    <p:sldId id="2147469293" r:id="rId12"/>
    <p:sldId id="2147469287" r:id="rId13"/>
    <p:sldId id="2147469294" r:id="rId14"/>
    <p:sldId id="2147469295" r:id="rId15"/>
    <p:sldId id="2147469288" r:id="rId16"/>
    <p:sldId id="2147469296" r:id="rId17"/>
    <p:sldId id="2147469297" r:id="rId18"/>
    <p:sldId id="2147469298" r:id="rId19"/>
    <p:sldId id="2147469289" r:id="rId20"/>
    <p:sldId id="2147469299" r:id="rId21"/>
    <p:sldId id="2147469300" r:id="rId22"/>
    <p:sldId id="2147469301" r:id="rId23"/>
    <p:sldId id="2147469290" r:id="rId24"/>
    <p:sldId id="2147469302" r:id="rId25"/>
    <p:sldId id="2147469303" r:id="rId26"/>
    <p:sldId id="2147469304" r:id="rId27"/>
  </p:sldIdLst>
  <p:sldSz cx="12192000" cy="6858000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roxima Nova Black" panose="02000506030000020004" pitchFamily="2" charset="0"/>
      <p:bold r:id="rId34"/>
      <p:italic r:id="rId35"/>
      <p:boldItalic r:id="rId36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9E1741-AF14-022F-B31D-071D4B5C409C}" name="Anastasiia Selitska" initials="AS" userId="S::aseli@softserveinc.com::2481a353-cfb8-4f53-97e1-8a0ac3f180db" providerId="AD"/>
  <p188:author id="{DEB29050-046A-579F-25C4-11F343EB307C}" name="Ievgenii Lebid" initials="" userId="S::ilebid@softserveinc.com::d5f935af-3826-4613-978a-a24070676f7d" providerId="AD"/>
  <p188:author id="{FC195F60-30CD-1CEB-73C0-F626030225A3}" name="Vika Shemet" initials="" userId="S::vsheme@softserveinc.com::db0cc8c0-0552-412f-b1bb-b7d23224c7a0" providerId="AD"/>
  <p188:author id="{596E5471-6347-9F6E-021B-0DB2AB58952A}" name="Julia Shlenchak" initials="JS" userId="S::yshle@softserveinc.com::92163e85-8245-4876-a33e-c782bd4680c6" providerId="AD"/>
  <p188:author id="{0A062A7A-860C-9038-7CE4-BEC5F9A6F1CD}" name="Sofiia Hyrykovych" initials="" userId="S::sohyry@softserveinc.com::13f1ed5f-04b3-4d25-94a7-681aff5700bf" providerId="AD"/>
  <p188:author id="{29B392ED-D24E-93D6-C643-A020EB17A6D6}" name="Iryna Dobrianska" initials="ID" userId="S::idobri@softserveinc.com::ecf3c656-779b-4b28-aa7b-f489171ae4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8C6F9"/>
    <a:srgbClr val="67479B"/>
    <a:srgbClr val="ECECEC"/>
    <a:srgbClr val="D3D0F0"/>
    <a:srgbClr val="AA33AA"/>
    <a:srgbClr val="BF66BF"/>
    <a:srgbClr val="D59BD5"/>
    <a:srgbClr val="EACCEA"/>
    <a:srgbClr val="33C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7D2E0C-B858-4846-B114-6F53AC2AF1E9}" v="54" dt="2026-01-13T21:50:20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8"/>
  </p:normalViewPr>
  <p:slideViewPr>
    <p:cSldViewPr snapToGrid="0">
      <p:cViewPr varScale="1">
        <p:scale>
          <a:sx n="151" d="100"/>
          <a:sy n="151" d="100"/>
        </p:scale>
        <p:origin x="630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Jaramillo" userId="321a0b15-1a72-4f8d-82e4-28f1422037ee" providerId="ADAL" clId="{AFE2C3AB-E117-452B-AD1D-FC2C26679A3F}"/>
    <pc:docChg chg="undo custSel addSld delSld modSld sldOrd">
      <pc:chgData name="Leon Jaramillo" userId="321a0b15-1a72-4f8d-82e4-28f1422037ee" providerId="ADAL" clId="{AFE2C3AB-E117-452B-AD1D-FC2C26679A3F}" dt="2026-01-14T01:42:07.870" v="375" actId="790"/>
      <pc:docMkLst>
        <pc:docMk/>
      </pc:docMkLst>
      <pc:sldChg chg="modSp mod ord">
        <pc:chgData name="Leon Jaramillo" userId="321a0b15-1a72-4f8d-82e4-28f1422037ee" providerId="ADAL" clId="{AFE2C3AB-E117-452B-AD1D-FC2C26679A3F}" dt="2026-01-14T01:37:50.643" v="230" actId="790"/>
        <pc:sldMkLst>
          <pc:docMk/>
          <pc:sldMk cId="1890824759" sldId="531"/>
        </pc:sldMkLst>
        <pc:spChg chg="mod">
          <ac:chgData name="Leon Jaramillo" userId="321a0b15-1a72-4f8d-82e4-28f1422037ee" providerId="ADAL" clId="{AFE2C3AB-E117-452B-AD1D-FC2C26679A3F}" dt="2026-01-13T21:20:35.058" v="43" actId="20577"/>
          <ac:spMkLst>
            <pc:docMk/>
            <pc:sldMk cId="1890824759" sldId="531"/>
            <ac:spMk id="6" creationId="{1C83B84D-6BAD-E14A-D36F-2FADB3138A99}"/>
          </ac:spMkLst>
        </pc:spChg>
        <pc:spChg chg="mod">
          <ac:chgData name="Leon Jaramillo" userId="321a0b15-1a72-4f8d-82e4-28f1422037ee" providerId="ADAL" clId="{AFE2C3AB-E117-452B-AD1D-FC2C26679A3F}" dt="2026-01-14T01:37:50.643" v="230" actId="790"/>
          <ac:spMkLst>
            <pc:docMk/>
            <pc:sldMk cId="1890824759" sldId="531"/>
            <ac:spMk id="7" creationId="{EC348BFB-CB07-0979-EBEC-06200A92F231}"/>
          </ac:spMkLst>
        </pc:spChg>
      </pc:sldChg>
      <pc:sldChg chg="modSp mod">
        <pc:chgData name="Leon Jaramillo" userId="321a0b15-1a72-4f8d-82e4-28f1422037ee" providerId="ADAL" clId="{AFE2C3AB-E117-452B-AD1D-FC2C26679A3F}" dt="2026-01-14T01:37:35.455" v="229" actId="790"/>
        <pc:sldMkLst>
          <pc:docMk/>
          <pc:sldMk cId="3054475141" sldId="534"/>
        </pc:sldMkLst>
        <pc:spChg chg="mod">
          <ac:chgData name="Leon Jaramillo" userId="321a0b15-1a72-4f8d-82e4-28f1422037ee" providerId="ADAL" clId="{AFE2C3AB-E117-452B-AD1D-FC2C26679A3F}" dt="2026-01-14T01:37:35.455" v="229" actId="790"/>
          <ac:spMkLst>
            <pc:docMk/>
            <pc:sldMk cId="3054475141" sldId="534"/>
            <ac:spMk id="6" creationId="{8199A01E-7714-D42A-5B60-D20A053993EE}"/>
          </ac:spMkLst>
        </pc:spChg>
        <pc:spChg chg="mod">
          <ac:chgData name="Leon Jaramillo" userId="321a0b15-1a72-4f8d-82e4-28f1422037ee" providerId="ADAL" clId="{AFE2C3AB-E117-452B-AD1D-FC2C26679A3F}" dt="2026-01-14T01:37:35.455" v="229" actId="790"/>
          <ac:spMkLst>
            <pc:docMk/>
            <pc:sldMk cId="3054475141" sldId="534"/>
            <ac:spMk id="7" creationId="{A654F7D1-9E44-CBC4-ED03-6D92360BE89E}"/>
          </ac:spMkLst>
        </pc:spChg>
        <pc:spChg chg="mod">
          <ac:chgData name="Leon Jaramillo" userId="321a0b15-1a72-4f8d-82e4-28f1422037ee" providerId="ADAL" clId="{AFE2C3AB-E117-452B-AD1D-FC2C26679A3F}" dt="2026-01-14T01:37:35.455" v="229" actId="790"/>
          <ac:spMkLst>
            <pc:docMk/>
            <pc:sldMk cId="3054475141" sldId="534"/>
            <ac:spMk id="8" creationId="{E85A8AF7-CF30-C9BF-B635-AD583BEAA874}"/>
          </ac:spMkLst>
        </pc:spChg>
      </pc:sldChg>
      <pc:sldChg chg="del">
        <pc:chgData name="Leon Jaramillo" userId="321a0b15-1a72-4f8d-82e4-28f1422037ee" providerId="ADAL" clId="{AFE2C3AB-E117-452B-AD1D-FC2C26679A3F}" dt="2026-01-13T21:50:04.003" v="180" actId="47"/>
        <pc:sldMkLst>
          <pc:docMk/>
          <pc:sldMk cId="2024259436" sldId="2147469280"/>
        </pc:sldMkLst>
      </pc:sldChg>
      <pc:sldChg chg="del">
        <pc:chgData name="Leon Jaramillo" userId="321a0b15-1a72-4f8d-82e4-28f1422037ee" providerId="ADAL" clId="{AFE2C3AB-E117-452B-AD1D-FC2C26679A3F}" dt="2026-01-13T21:50:04.793" v="181" actId="47"/>
        <pc:sldMkLst>
          <pc:docMk/>
          <pc:sldMk cId="2945864061" sldId="2147469282"/>
        </pc:sldMkLst>
      </pc:sldChg>
      <pc:sldChg chg="del">
        <pc:chgData name="Leon Jaramillo" userId="321a0b15-1a72-4f8d-82e4-28f1422037ee" providerId="ADAL" clId="{AFE2C3AB-E117-452B-AD1D-FC2C26679A3F}" dt="2026-01-13T21:50:05.896" v="182" actId="47"/>
        <pc:sldMkLst>
          <pc:docMk/>
          <pc:sldMk cId="2749152047" sldId="2147469283"/>
        </pc:sldMkLst>
      </pc:sldChg>
      <pc:sldChg chg="modSp mod">
        <pc:chgData name="Leon Jaramillo" userId="321a0b15-1a72-4f8d-82e4-28f1422037ee" providerId="ADAL" clId="{AFE2C3AB-E117-452B-AD1D-FC2C26679A3F}" dt="2026-01-14T01:37:21.817" v="228" actId="790"/>
        <pc:sldMkLst>
          <pc:docMk/>
          <pc:sldMk cId="3470620855" sldId="2147469284"/>
        </pc:sldMkLst>
        <pc:spChg chg="mod">
          <ac:chgData name="Leon Jaramillo" userId="321a0b15-1a72-4f8d-82e4-28f1422037ee" providerId="ADAL" clId="{AFE2C3AB-E117-452B-AD1D-FC2C26679A3F}" dt="2026-01-14T01:37:21.817" v="228" actId="790"/>
          <ac:spMkLst>
            <pc:docMk/>
            <pc:sldMk cId="3470620855" sldId="2147469284"/>
            <ac:spMk id="2" creationId="{3CA83D56-976D-B123-7B87-89D15080AFA0}"/>
          </ac:spMkLst>
        </pc:spChg>
      </pc:sldChg>
      <pc:sldChg chg="addSp delSp modSp new mod ord modClrScheme chgLayout">
        <pc:chgData name="Leon Jaramillo" userId="321a0b15-1a72-4f8d-82e4-28f1422037ee" providerId="ADAL" clId="{AFE2C3AB-E117-452B-AD1D-FC2C26679A3F}" dt="2026-01-13T21:19:54.737" v="38" actId="403"/>
        <pc:sldMkLst>
          <pc:docMk/>
          <pc:sldMk cId="503952509" sldId="2147469291"/>
        </pc:sldMkLst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2" creationId="{66B1CE4E-85B9-7A88-77C9-A447E2605C64}"/>
          </ac:spMkLst>
        </pc:spChg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3" creationId="{AD2DAC70-717B-2ACA-A800-0EC60600899B}"/>
          </ac:spMkLst>
        </pc:spChg>
        <pc:spChg chg="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4" creationId="{0F53A337-972C-7015-14A4-EE552FC0C80D}"/>
          </ac:spMkLst>
        </pc:spChg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5" creationId="{A712E6EA-A168-DC8D-3000-954C4D27009B}"/>
          </ac:spMkLst>
        </pc:spChg>
        <pc:spChg chg="add mod ord">
          <ac:chgData name="Leon Jaramillo" userId="321a0b15-1a72-4f8d-82e4-28f1422037ee" providerId="ADAL" clId="{AFE2C3AB-E117-452B-AD1D-FC2C26679A3F}" dt="2026-01-13T21:17:33.612" v="20" actId="20577"/>
          <ac:spMkLst>
            <pc:docMk/>
            <pc:sldMk cId="503952509" sldId="2147469291"/>
            <ac:spMk id="6" creationId="{2D6EF692-66F4-F5F2-5D54-98A0A64ECA4B}"/>
          </ac:spMkLst>
        </pc:spChg>
        <pc:spChg chg="add mod ord">
          <ac:chgData name="Leon Jaramillo" userId="321a0b15-1a72-4f8d-82e4-28f1422037ee" providerId="ADAL" clId="{AFE2C3AB-E117-452B-AD1D-FC2C26679A3F}" dt="2026-01-13T21:19:54.737" v="38" actId="403"/>
          <ac:spMkLst>
            <pc:docMk/>
            <pc:sldMk cId="503952509" sldId="2147469291"/>
            <ac:spMk id="7" creationId="{482190F2-0D7E-1C54-211C-3B536D10FACE}"/>
          </ac:spMkLst>
        </pc:spChg>
        <pc:spChg chg="add mod ord">
          <ac:chgData name="Leon Jaramillo" userId="321a0b15-1a72-4f8d-82e4-28f1422037ee" providerId="ADAL" clId="{AFE2C3AB-E117-452B-AD1D-FC2C26679A3F}" dt="2026-01-13T21:17:03.344" v="16"/>
          <ac:spMkLst>
            <pc:docMk/>
            <pc:sldMk cId="503952509" sldId="2147469291"/>
            <ac:spMk id="8" creationId="{363B249A-BBB7-C3B4-5E19-B5E5C81336D8}"/>
          </ac:spMkLst>
        </pc:spChg>
        <pc:spChg chg="add del mod ord">
          <ac:chgData name="Leon Jaramillo" userId="321a0b15-1a72-4f8d-82e4-28f1422037ee" providerId="ADAL" clId="{AFE2C3AB-E117-452B-AD1D-FC2C26679A3F}" dt="2026-01-13T21:18:28.468" v="25"/>
          <ac:spMkLst>
            <pc:docMk/>
            <pc:sldMk cId="503952509" sldId="2147469291"/>
            <ac:spMk id="9" creationId="{CDC16CFD-59A5-3BD9-B4DA-391A7750B785}"/>
          </ac:spMkLst>
        </pc:spChg>
        <pc:spChg chg="add del mod ord">
          <ac:chgData name="Leon Jaramillo" userId="321a0b15-1a72-4f8d-82e4-28f1422037ee" providerId="ADAL" clId="{AFE2C3AB-E117-452B-AD1D-FC2C26679A3F}" dt="2026-01-13T21:16:11.302" v="10" actId="478"/>
          <ac:spMkLst>
            <pc:docMk/>
            <pc:sldMk cId="503952509" sldId="2147469291"/>
            <ac:spMk id="10" creationId="{2301E52E-968B-D899-7B5D-7135908E86B3}"/>
          </ac:spMkLst>
        </pc:spChg>
        <pc:spChg chg="add del mod ord">
          <ac:chgData name="Leon Jaramillo" userId="321a0b15-1a72-4f8d-82e4-28f1422037ee" providerId="ADAL" clId="{AFE2C3AB-E117-452B-AD1D-FC2C26679A3F}" dt="2026-01-13T21:16:13.527" v="11" actId="478"/>
          <ac:spMkLst>
            <pc:docMk/>
            <pc:sldMk cId="503952509" sldId="2147469291"/>
            <ac:spMk id="11" creationId="{4899E0F1-D4DA-8377-B74B-27FD2F2BEB5A}"/>
          </ac:spMkLst>
        </pc:spChg>
        <pc:picChg chg="add mod">
          <ac:chgData name="Leon Jaramillo" userId="321a0b15-1a72-4f8d-82e4-28f1422037ee" providerId="ADAL" clId="{AFE2C3AB-E117-452B-AD1D-FC2C26679A3F}" dt="2026-01-13T21:18:28.468" v="25"/>
          <ac:picMkLst>
            <pc:docMk/>
            <pc:sldMk cId="503952509" sldId="2147469291"/>
            <ac:picMk id="12" creationId="{B1B8BEB9-AE7B-1CBC-DA85-71B7A088F771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4T01:38:00.927" v="231" actId="790"/>
        <pc:sldMkLst>
          <pc:docMk/>
          <pc:sldMk cId="2105135004" sldId="2147469292"/>
        </pc:sldMkLst>
        <pc:spChg chg="mod">
          <ac:chgData name="Leon Jaramillo" userId="321a0b15-1a72-4f8d-82e4-28f1422037ee" providerId="ADAL" clId="{AFE2C3AB-E117-452B-AD1D-FC2C26679A3F}" dt="2026-01-13T21:17:44.556" v="22" actId="20577"/>
          <ac:spMkLst>
            <pc:docMk/>
            <pc:sldMk cId="2105135004" sldId="2147469292"/>
            <ac:spMk id="6" creationId="{9145EB89-2358-A1FA-822E-44646D176E58}"/>
          </ac:spMkLst>
        </pc:spChg>
        <pc:spChg chg="mod">
          <ac:chgData name="Leon Jaramillo" userId="321a0b15-1a72-4f8d-82e4-28f1422037ee" providerId="ADAL" clId="{AFE2C3AB-E117-452B-AD1D-FC2C26679A3F}" dt="2026-01-14T01:38:00.927" v="231" actId="790"/>
          <ac:spMkLst>
            <pc:docMk/>
            <pc:sldMk cId="2105135004" sldId="2147469292"/>
            <ac:spMk id="7" creationId="{5C8983AA-3F8C-0D3C-C0FC-46B40EFCD10F}"/>
          </ac:spMkLst>
        </pc:spChg>
        <pc:spChg chg="mod">
          <ac:chgData name="Leon Jaramillo" userId="321a0b15-1a72-4f8d-82e4-28f1422037ee" providerId="ADAL" clId="{AFE2C3AB-E117-452B-AD1D-FC2C26679A3F}" dt="2026-01-13T21:17:08.101" v="17"/>
          <ac:spMkLst>
            <pc:docMk/>
            <pc:sldMk cId="2105135004" sldId="2147469292"/>
            <ac:spMk id="8" creationId="{07738F7F-83AF-4116-A1B9-995825777C43}"/>
          </ac:spMkLst>
        </pc:spChg>
        <pc:spChg chg="del">
          <ac:chgData name="Leon Jaramillo" userId="321a0b15-1a72-4f8d-82e4-28f1422037ee" providerId="ADAL" clId="{AFE2C3AB-E117-452B-AD1D-FC2C26679A3F}" dt="2026-01-13T21:18:38.359" v="26"/>
          <ac:spMkLst>
            <pc:docMk/>
            <pc:sldMk cId="2105135004" sldId="2147469292"/>
            <ac:spMk id="9" creationId="{7FCA3CA1-B041-B580-3D45-2B8D7E4785D3}"/>
          </ac:spMkLst>
        </pc:spChg>
        <pc:picChg chg="add mod">
          <ac:chgData name="Leon Jaramillo" userId="321a0b15-1a72-4f8d-82e4-28f1422037ee" providerId="ADAL" clId="{AFE2C3AB-E117-452B-AD1D-FC2C26679A3F}" dt="2026-01-13T21:18:38.359" v="26"/>
          <ac:picMkLst>
            <pc:docMk/>
            <pc:sldMk cId="2105135004" sldId="2147469292"/>
            <ac:picMk id="2" creationId="{EAA27773-6284-1F9A-E00A-E969BB9B1748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4T01:39:13.126" v="244" actId="20577"/>
        <pc:sldMkLst>
          <pc:docMk/>
          <pc:sldMk cId="1391336941" sldId="2147469293"/>
        </pc:sldMkLst>
        <pc:spChg chg="mod">
          <ac:chgData name="Leon Jaramillo" userId="321a0b15-1a72-4f8d-82e4-28f1422037ee" providerId="ADAL" clId="{AFE2C3AB-E117-452B-AD1D-FC2C26679A3F}" dt="2026-01-13T21:17:55.729" v="24" actId="20577"/>
          <ac:spMkLst>
            <pc:docMk/>
            <pc:sldMk cId="1391336941" sldId="2147469293"/>
            <ac:spMk id="6" creationId="{3334537B-791C-ED82-CC67-F86FEB722DF6}"/>
          </ac:spMkLst>
        </pc:spChg>
        <pc:spChg chg="mod">
          <ac:chgData name="Leon Jaramillo" userId="321a0b15-1a72-4f8d-82e4-28f1422037ee" providerId="ADAL" clId="{AFE2C3AB-E117-452B-AD1D-FC2C26679A3F}" dt="2026-01-14T01:39:13.126" v="244" actId="20577"/>
          <ac:spMkLst>
            <pc:docMk/>
            <pc:sldMk cId="1391336941" sldId="2147469293"/>
            <ac:spMk id="7" creationId="{D2786A3B-EB6D-A94C-EA5F-9FA9DE682DDA}"/>
          </ac:spMkLst>
        </pc:spChg>
        <pc:spChg chg="mod">
          <ac:chgData name="Leon Jaramillo" userId="321a0b15-1a72-4f8d-82e4-28f1422037ee" providerId="ADAL" clId="{AFE2C3AB-E117-452B-AD1D-FC2C26679A3F}" dt="2026-01-13T21:17:13.203" v="18"/>
          <ac:spMkLst>
            <pc:docMk/>
            <pc:sldMk cId="1391336941" sldId="2147469293"/>
            <ac:spMk id="8" creationId="{CDAE5D55-E21B-5BBD-CE92-797349DB3C5B}"/>
          </ac:spMkLst>
        </pc:spChg>
        <pc:spChg chg="del">
          <ac:chgData name="Leon Jaramillo" userId="321a0b15-1a72-4f8d-82e4-28f1422037ee" providerId="ADAL" clId="{AFE2C3AB-E117-452B-AD1D-FC2C26679A3F}" dt="2026-01-13T21:18:50.771" v="27"/>
          <ac:spMkLst>
            <pc:docMk/>
            <pc:sldMk cId="1391336941" sldId="2147469293"/>
            <ac:spMk id="9" creationId="{83C6D1AF-7B35-7EA8-90B3-6A8B91312716}"/>
          </ac:spMkLst>
        </pc:spChg>
        <pc:picChg chg="add mod">
          <ac:chgData name="Leon Jaramillo" userId="321a0b15-1a72-4f8d-82e4-28f1422037ee" providerId="ADAL" clId="{AFE2C3AB-E117-452B-AD1D-FC2C26679A3F}" dt="2026-01-13T21:18:50.771" v="27"/>
          <ac:picMkLst>
            <pc:docMk/>
            <pc:sldMk cId="1391336941" sldId="2147469293"/>
            <ac:picMk id="2" creationId="{B0105DAF-4ADF-7F54-DE98-9FA70F4C6D20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4T01:36:49.885" v="227" actId="20577"/>
        <pc:sldMkLst>
          <pc:docMk/>
          <pc:sldMk cId="4130597769" sldId="2147469294"/>
        </pc:sldMkLst>
        <pc:spChg chg="add del mod">
          <ac:chgData name="Leon Jaramillo" userId="321a0b15-1a72-4f8d-82e4-28f1422037ee" providerId="ADAL" clId="{AFE2C3AB-E117-452B-AD1D-FC2C26679A3F}" dt="2026-01-13T21:21:10.095" v="48"/>
          <ac:spMkLst>
            <pc:docMk/>
            <pc:sldMk cId="4130597769" sldId="2147469294"/>
            <ac:spMk id="3" creationId="{9F13982B-3D29-8FCF-272B-7306B3764CCD}"/>
          </ac:spMkLst>
        </pc:spChg>
        <pc:spChg chg="mod">
          <ac:chgData name="Leon Jaramillo" userId="321a0b15-1a72-4f8d-82e4-28f1422037ee" providerId="ADAL" clId="{AFE2C3AB-E117-452B-AD1D-FC2C26679A3F}" dt="2026-01-14T01:36:49.885" v="227" actId="20577"/>
          <ac:spMkLst>
            <pc:docMk/>
            <pc:sldMk cId="4130597769" sldId="2147469294"/>
            <ac:spMk id="6" creationId="{6BA0CAE9-606F-6D82-7988-83C8500F9007}"/>
          </ac:spMkLst>
        </pc:spChg>
        <pc:spChg chg="mod">
          <ac:chgData name="Leon Jaramillo" userId="321a0b15-1a72-4f8d-82e4-28f1422037ee" providerId="ADAL" clId="{AFE2C3AB-E117-452B-AD1D-FC2C26679A3F}" dt="2026-01-13T21:21:24.571" v="52" actId="20577"/>
          <ac:spMkLst>
            <pc:docMk/>
            <pc:sldMk cId="4130597769" sldId="2147469294"/>
            <ac:spMk id="7" creationId="{F8C77516-E59B-60BA-2D07-91C516460F4C}"/>
          </ac:spMkLst>
        </pc:spChg>
        <pc:spChg chg="mod">
          <ac:chgData name="Leon Jaramillo" userId="321a0b15-1a72-4f8d-82e4-28f1422037ee" providerId="ADAL" clId="{AFE2C3AB-E117-452B-AD1D-FC2C26679A3F}" dt="2026-01-13T21:22:47.261" v="62"/>
          <ac:spMkLst>
            <pc:docMk/>
            <pc:sldMk cId="4130597769" sldId="2147469294"/>
            <ac:spMk id="8" creationId="{38CFE134-464C-7958-523A-B8DE15E6D206}"/>
          </ac:spMkLst>
        </pc:spChg>
        <pc:picChg chg="del">
          <ac:chgData name="Leon Jaramillo" userId="321a0b15-1a72-4f8d-82e4-28f1422037ee" providerId="ADAL" clId="{AFE2C3AB-E117-452B-AD1D-FC2C26679A3F}" dt="2026-01-13T21:21:07.516" v="47" actId="478"/>
          <ac:picMkLst>
            <pc:docMk/>
            <pc:sldMk cId="4130597769" sldId="2147469294"/>
            <ac:picMk id="2" creationId="{3F79304D-58D5-BCB2-4F95-657039DFBF39}"/>
          </ac:picMkLst>
        </pc:picChg>
        <pc:picChg chg="add mod">
          <ac:chgData name="Leon Jaramillo" userId="321a0b15-1a72-4f8d-82e4-28f1422037ee" providerId="ADAL" clId="{AFE2C3AB-E117-452B-AD1D-FC2C26679A3F}" dt="2026-01-13T21:21:10.095" v="48"/>
          <ac:picMkLst>
            <pc:docMk/>
            <pc:sldMk cId="4130597769" sldId="2147469294"/>
            <ac:picMk id="5" creationId="{BC445EF9-8FA3-4747-E7B6-9D0DC9BFCEA2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22:50.652" v="63"/>
        <pc:sldMkLst>
          <pc:docMk/>
          <pc:sldMk cId="1842906820" sldId="2147469295"/>
        </pc:sldMkLst>
        <pc:spChg chg="add del mod">
          <ac:chgData name="Leon Jaramillo" userId="321a0b15-1a72-4f8d-82e4-28f1422037ee" providerId="ADAL" clId="{AFE2C3AB-E117-452B-AD1D-FC2C26679A3F}" dt="2026-01-13T21:22:28.351" v="59" actId="478"/>
          <ac:spMkLst>
            <pc:docMk/>
            <pc:sldMk cId="1842906820" sldId="2147469295"/>
            <ac:spMk id="2" creationId="{DF0C9300-4B0F-917F-4277-2EA355806D4D}"/>
          </ac:spMkLst>
        </pc:spChg>
        <pc:spChg chg="mod">
          <ac:chgData name="Leon Jaramillo" userId="321a0b15-1a72-4f8d-82e4-28f1422037ee" providerId="ADAL" clId="{AFE2C3AB-E117-452B-AD1D-FC2C26679A3F}" dt="2026-01-13T21:22:13.158" v="56" actId="20577"/>
          <ac:spMkLst>
            <pc:docMk/>
            <pc:sldMk cId="1842906820" sldId="2147469295"/>
            <ac:spMk id="6" creationId="{33EAA37D-B4E7-B3E0-C9D4-7A1BD0BF65FA}"/>
          </ac:spMkLst>
        </pc:spChg>
        <pc:spChg chg="del">
          <ac:chgData name="Leon Jaramillo" userId="321a0b15-1a72-4f8d-82e4-28f1422037ee" providerId="ADAL" clId="{AFE2C3AB-E117-452B-AD1D-FC2C26679A3F}" dt="2026-01-13T21:22:25.617" v="58" actId="478"/>
          <ac:spMkLst>
            <pc:docMk/>
            <pc:sldMk cId="1842906820" sldId="2147469295"/>
            <ac:spMk id="7" creationId="{BA5A96F2-0E83-702E-C12F-7F26AB000EB6}"/>
          </ac:spMkLst>
        </pc:spChg>
        <pc:spChg chg="mod">
          <ac:chgData name="Leon Jaramillo" userId="321a0b15-1a72-4f8d-82e4-28f1422037ee" providerId="ADAL" clId="{AFE2C3AB-E117-452B-AD1D-FC2C26679A3F}" dt="2026-01-13T21:22:50.652" v="63"/>
          <ac:spMkLst>
            <pc:docMk/>
            <pc:sldMk cId="1842906820" sldId="2147469295"/>
            <ac:spMk id="8" creationId="{A8297F3A-A4EA-5357-4F98-23813111E64E}"/>
          </ac:spMkLst>
        </pc:spChg>
        <pc:spChg chg="add del mod">
          <ac:chgData name="Leon Jaramillo" userId="321a0b15-1a72-4f8d-82e4-28f1422037ee" providerId="ADAL" clId="{AFE2C3AB-E117-452B-AD1D-FC2C26679A3F}" dt="2026-01-13T21:22:31.839" v="60" actId="478"/>
          <ac:spMkLst>
            <pc:docMk/>
            <pc:sldMk cId="1842906820" sldId="2147469295"/>
            <ac:spMk id="9" creationId="{0852471D-EF39-FB47-574C-D221A4BF256C}"/>
          </ac:spMkLst>
        </pc:spChg>
        <pc:picChg chg="del">
          <ac:chgData name="Leon Jaramillo" userId="321a0b15-1a72-4f8d-82e4-28f1422037ee" providerId="ADAL" clId="{AFE2C3AB-E117-452B-AD1D-FC2C26679A3F}" dt="2026-01-13T21:22:23.075" v="57" actId="478"/>
          <ac:picMkLst>
            <pc:docMk/>
            <pc:sldMk cId="1842906820" sldId="2147469295"/>
            <ac:picMk id="5" creationId="{7689837B-A7CD-4C81-53AF-3EB1403BA870}"/>
          </ac:picMkLst>
        </pc:picChg>
        <pc:picChg chg="add mod">
          <ac:chgData name="Leon Jaramillo" userId="321a0b15-1a72-4f8d-82e4-28f1422037ee" providerId="ADAL" clId="{AFE2C3AB-E117-452B-AD1D-FC2C26679A3F}" dt="2026-01-13T21:22:33.844" v="61"/>
          <ac:picMkLst>
            <pc:docMk/>
            <pc:sldMk cId="1842906820" sldId="2147469295"/>
            <ac:picMk id="10" creationId="{249CE8A8-A527-1AD0-3EF0-D53EB624A74C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4T01:40:43.505" v="367" actId="404"/>
        <pc:sldMkLst>
          <pc:docMk/>
          <pc:sldMk cId="2950206992" sldId="2147469296"/>
        </pc:sldMkLst>
        <pc:spChg chg="add del mod">
          <ac:chgData name="Leon Jaramillo" userId="321a0b15-1a72-4f8d-82e4-28f1422037ee" providerId="ADAL" clId="{AFE2C3AB-E117-452B-AD1D-FC2C26679A3F}" dt="2026-01-13T21:24:49.758" v="101" actId="12084"/>
          <ac:spMkLst>
            <pc:docMk/>
            <pc:sldMk cId="2950206992" sldId="2147469296"/>
            <ac:spMk id="2" creationId="{9C40E103-6D94-2242-2A49-D55F3E02D8A7}"/>
          </ac:spMkLst>
        </pc:spChg>
        <pc:spChg chg="mod">
          <ac:chgData name="Leon Jaramillo" userId="321a0b15-1a72-4f8d-82e4-28f1422037ee" providerId="ADAL" clId="{AFE2C3AB-E117-452B-AD1D-FC2C26679A3F}" dt="2026-01-13T21:23:39.353" v="70"/>
          <ac:spMkLst>
            <pc:docMk/>
            <pc:sldMk cId="2950206992" sldId="2147469296"/>
            <ac:spMk id="6" creationId="{FE6060DC-2D2C-3939-5C0E-0107431989DE}"/>
          </ac:spMkLst>
        </pc:spChg>
        <pc:spChg chg="mod">
          <ac:chgData name="Leon Jaramillo" userId="321a0b15-1a72-4f8d-82e4-28f1422037ee" providerId="ADAL" clId="{AFE2C3AB-E117-452B-AD1D-FC2C26679A3F}" dt="2026-01-14T01:40:43.505" v="367" actId="404"/>
          <ac:spMkLst>
            <pc:docMk/>
            <pc:sldMk cId="2950206992" sldId="2147469296"/>
            <ac:spMk id="7" creationId="{2865AF01-03D8-7784-2EDE-F17F8E7C1807}"/>
          </ac:spMkLst>
        </pc:spChg>
        <pc:spChg chg="mod">
          <ac:chgData name="Leon Jaramillo" userId="321a0b15-1a72-4f8d-82e4-28f1422037ee" providerId="ADAL" clId="{AFE2C3AB-E117-452B-AD1D-FC2C26679A3F}" dt="2026-01-13T21:23:30.198" v="69"/>
          <ac:spMkLst>
            <pc:docMk/>
            <pc:sldMk cId="2950206992" sldId="2147469296"/>
            <ac:spMk id="8" creationId="{90D547BD-44E8-E00F-1B53-413F1FB13EA7}"/>
          </ac:spMkLst>
        </pc:spChg>
        <pc:graphicFrameChg chg="add mod">
          <ac:chgData name="Leon Jaramillo" userId="321a0b15-1a72-4f8d-82e4-28f1422037ee" providerId="ADAL" clId="{AFE2C3AB-E117-452B-AD1D-FC2C26679A3F}" dt="2026-01-13T21:25:05.371" v="105"/>
          <ac:graphicFrameMkLst>
            <pc:docMk/>
            <pc:sldMk cId="2950206992" sldId="2147469296"/>
            <ac:graphicFrameMk id="3" creationId="{516D0D3F-4A9E-57EA-3D29-2D1076B04421}"/>
          </ac:graphicFrameMkLst>
        </pc:graphicFrameChg>
        <pc:picChg chg="del">
          <ac:chgData name="Leon Jaramillo" userId="321a0b15-1a72-4f8d-82e4-28f1422037ee" providerId="ADAL" clId="{AFE2C3AB-E117-452B-AD1D-FC2C26679A3F}" dt="2026-01-13T21:24:00.786" v="75" actId="478"/>
          <ac:picMkLst>
            <pc:docMk/>
            <pc:sldMk cId="2950206992" sldId="2147469296"/>
            <ac:picMk id="5" creationId="{D1B363A9-5A0C-9100-FF99-077D3BD5B9E3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4T01:41:14.231" v="370" actId="790"/>
        <pc:sldMkLst>
          <pc:docMk/>
          <pc:sldMk cId="2065003858" sldId="2147469297"/>
        </pc:sldMkLst>
        <pc:spChg chg="add mod">
          <ac:chgData name="Leon Jaramillo" userId="321a0b15-1a72-4f8d-82e4-28f1422037ee" providerId="ADAL" clId="{AFE2C3AB-E117-452B-AD1D-FC2C26679A3F}" dt="2026-01-14T01:41:14.231" v="370" actId="790"/>
          <ac:spMkLst>
            <pc:docMk/>
            <pc:sldMk cId="2065003858" sldId="2147469297"/>
            <ac:spMk id="2" creationId="{BF615873-786E-B63F-8AA3-BAE256BCA364}"/>
          </ac:spMkLst>
        </pc:spChg>
        <pc:spChg chg="mod">
          <ac:chgData name="Leon Jaramillo" userId="321a0b15-1a72-4f8d-82e4-28f1422037ee" providerId="ADAL" clId="{AFE2C3AB-E117-452B-AD1D-FC2C26679A3F}" dt="2026-01-13T21:25:47.417" v="111"/>
          <ac:spMkLst>
            <pc:docMk/>
            <pc:sldMk cId="2065003858" sldId="2147469297"/>
            <ac:spMk id="6" creationId="{7C7289C7-9702-8275-7F82-F01178865A22}"/>
          </ac:spMkLst>
        </pc:spChg>
        <pc:spChg chg="mod">
          <ac:chgData name="Leon Jaramillo" userId="321a0b15-1a72-4f8d-82e4-28f1422037ee" providerId="ADAL" clId="{AFE2C3AB-E117-452B-AD1D-FC2C26679A3F}" dt="2026-01-14T01:40:52.172" v="368" actId="790"/>
          <ac:spMkLst>
            <pc:docMk/>
            <pc:sldMk cId="2065003858" sldId="2147469297"/>
            <ac:spMk id="7" creationId="{0533CF95-792B-CE7E-51F3-A5A93073FD6A}"/>
          </ac:spMkLst>
        </pc:spChg>
        <pc:spChg chg="mod">
          <ac:chgData name="Leon Jaramillo" userId="321a0b15-1a72-4f8d-82e4-28f1422037ee" providerId="ADAL" clId="{AFE2C3AB-E117-452B-AD1D-FC2C26679A3F}" dt="2026-01-13T21:25:30.756" v="109"/>
          <ac:spMkLst>
            <pc:docMk/>
            <pc:sldMk cId="2065003858" sldId="2147469297"/>
            <ac:spMk id="8" creationId="{401383D6-7070-5A77-552E-2B1655A2E089}"/>
          </ac:spMkLst>
        </pc:spChg>
        <pc:picChg chg="del">
          <ac:chgData name="Leon Jaramillo" userId="321a0b15-1a72-4f8d-82e4-28f1422037ee" providerId="ADAL" clId="{AFE2C3AB-E117-452B-AD1D-FC2C26679A3F}" dt="2026-01-13T21:25:41.504" v="110" actId="478"/>
          <ac:picMkLst>
            <pc:docMk/>
            <pc:sldMk cId="2065003858" sldId="2147469297"/>
            <ac:picMk id="5" creationId="{D23AD361-2D05-95CC-9C42-13C6A3163288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28:19.053" v="127" actId="20577"/>
        <pc:sldMkLst>
          <pc:docMk/>
          <pc:sldMk cId="2245817710" sldId="2147469298"/>
        </pc:sldMkLst>
        <pc:spChg chg="del">
          <ac:chgData name="Leon Jaramillo" userId="321a0b15-1a72-4f8d-82e4-28f1422037ee" providerId="ADAL" clId="{AFE2C3AB-E117-452B-AD1D-FC2C26679A3F}" dt="2026-01-13T21:27:47.174" v="123" actId="478"/>
          <ac:spMkLst>
            <pc:docMk/>
            <pc:sldMk cId="2245817710" sldId="2147469298"/>
            <ac:spMk id="2" creationId="{948896E9-F25B-3F4F-7DAE-37A846F601D8}"/>
          </ac:spMkLst>
        </pc:spChg>
        <pc:spChg chg="add del mod">
          <ac:chgData name="Leon Jaramillo" userId="321a0b15-1a72-4f8d-82e4-28f1422037ee" providerId="ADAL" clId="{AFE2C3AB-E117-452B-AD1D-FC2C26679A3F}" dt="2026-01-13T21:27:50.308" v="124" actId="478"/>
          <ac:spMkLst>
            <pc:docMk/>
            <pc:sldMk cId="2245817710" sldId="2147469298"/>
            <ac:spMk id="5" creationId="{3BBEBCD8-0C96-060E-FEE6-81B8E4C23DEA}"/>
          </ac:spMkLst>
        </pc:spChg>
        <pc:spChg chg="mod">
          <ac:chgData name="Leon Jaramillo" userId="321a0b15-1a72-4f8d-82e4-28f1422037ee" providerId="ADAL" clId="{AFE2C3AB-E117-452B-AD1D-FC2C26679A3F}" dt="2026-01-13T21:27:35.051" v="121"/>
          <ac:spMkLst>
            <pc:docMk/>
            <pc:sldMk cId="2245817710" sldId="2147469298"/>
            <ac:spMk id="6" creationId="{728EB41A-BE1E-E259-318A-E728472668B7}"/>
          </ac:spMkLst>
        </pc:spChg>
        <pc:spChg chg="mod">
          <ac:chgData name="Leon Jaramillo" userId="321a0b15-1a72-4f8d-82e4-28f1422037ee" providerId="ADAL" clId="{AFE2C3AB-E117-452B-AD1D-FC2C26679A3F}" dt="2026-01-13T21:28:19.053" v="127" actId="20577"/>
          <ac:spMkLst>
            <pc:docMk/>
            <pc:sldMk cId="2245817710" sldId="2147469298"/>
            <ac:spMk id="7" creationId="{42BE4D8E-FACD-6796-4842-98760EFC07E7}"/>
          </ac:spMkLst>
        </pc:spChg>
      </pc:sldChg>
      <pc:sldChg chg="addSp delSp modSp add mod ord">
        <pc:chgData name="Leon Jaramillo" userId="321a0b15-1a72-4f8d-82e4-28f1422037ee" providerId="ADAL" clId="{AFE2C3AB-E117-452B-AD1D-FC2C26679A3F}" dt="2026-01-14T01:41:24.511" v="371" actId="790"/>
        <pc:sldMkLst>
          <pc:docMk/>
          <pc:sldMk cId="991052435" sldId="2147469299"/>
        </pc:sldMkLst>
        <pc:spChg chg="add del mod">
          <ac:chgData name="Leon Jaramillo" userId="321a0b15-1a72-4f8d-82e4-28f1422037ee" providerId="ADAL" clId="{AFE2C3AB-E117-452B-AD1D-FC2C26679A3F}" dt="2026-01-13T21:29:39.090" v="146" actId="478"/>
          <ac:spMkLst>
            <pc:docMk/>
            <pc:sldMk cId="991052435" sldId="2147469299"/>
            <ac:spMk id="2" creationId="{516CEBDC-D390-C6E7-23BD-035DA9947CDA}"/>
          </ac:spMkLst>
        </pc:spChg>
        <pc:spChg chg="mod">
          <ac:chgData name="Leon Jaramillo" userId="321a0b15-1a72-4f8d-82e4-28f1422037ee" providerId="ADAL" clId="{AFE2C3AB-E117-452B-AD1D-FC2C26679A3F}" dt="2026-01-13T21:29:20.950" v="140" actId="20577"/>
          <ac:spMkLst>
            <pc:docMk/>
            <pc:sldMk cId="991052435" sldId="2147469299"/>
            <ac:spMk id="6" creationId="{9F715715-6D1F-D63A-2F64-B54F81C7FC1E}"/>
          </ac:spMkLst>
        </pc:spChg>
        <pc:spChg chg="mod">
          <ac:chgData name="Leon Jaramillo" userId="321a0b15-1a72-4f8d-82e4-28f1422037ee" providerId="ADAL" clId="{AFE2C3AB-E117-452B-AD1D-FC2C26679A3F}" dt="2026-01-14T01:41:24.511" v="371" actId="790"/>
          <ac:spMkLst>
            <pc:docMk/>
            <pc:sldMk cId="991052435" sldId="2147469299"/>
            <ac:spMk id="7" creationId="{CB0EFB1E-5EEA-253E-722E-122B861DE20A}"/>
          </ac:spMkLst>
        </pc:spChg>
        <pc:spChg chg="mod">
          <ac:chgData name="Leon Jaramillo" userId="321a0b15-1a72-4f8d-82e4-28f1422037ee" providerId="ADAL" clId="{AFE2C3AB-E117-452B-AD1D-FC2C26679A3F}" dt="2026-01-13T21:29:08.675" v="131"/>
          <ac:spMkLst>
            <pc:docMk/>
            <pc:sldMk cId="991052435" sldId="2147469299"/>
            <ac:spMk id="8" creationId="{500746D9-138A-21C1-8D0F-10205BF56570}"/>
          </ac:spMkLst>
        </pc:sp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3" creationId="{00767054-10E3-8BBE-0A3C-23E4049CEE14}"/>
          </ac:picMkLst>
        </pc:picChg>
        <pc:picChg chg="del">
          <ac:chgData name="Leon Jaramillo" userId="321a0b15-1a72-4f8d-82e4-28f1422037ee" providerId="ADAL" clId="{AFE2C3AB-E117-452B-AD1D-FC2C26679A3F}" dt="2026-01-13T21:29:33.442" v="145" actId="478"/>
          <ac:picMkLst>
            <pc:docMk/>
            <pc:sldMk cId="991052435" sldId="2147469299"/>
            <ac:picMk id="5" creationId="{92423690-5559-D6B1-80E8-4E30DD2DEC0B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9" creationId="{5C72A9AF-1FC2-92A6-0064-6C5CB8049FEE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10" creationId="{65DB4EEC-4327-DF86-853F-B8406CABC589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11" creationId="{08CF17E0-5A28-1596-A650-109D0FC2A725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4T01:41:41.365" v="372" actId="790"/>
        <pc:sldMkLst>
          <pc:docMk/>
          <pc:sldMk cId="549138052" sldId="2147469300"/>
        </pc:sldMkLst>
        <pc:spChg chg="add del mod">
          <ac:chgData name="Leon Jaramillo" userId="321a0b15-1a72-4f8d-82e4-28f1422037ee" providerId="ADAL" clId="{AFE2C3AB-E117-452B-AD1D-FC2C26679A3F}" dt="2026-01-13T21:38:35.850" v="156" actId="478"/>
          <ac:spMkLst>
            <pc:docMk/>
            <pc:sldMk cId="549138052" sldId="2147469300"/>
            <ac:spMk id="3" creationId="{DFE38516-B7A4-847C-537C-6662FA0538B5}"/>
          </ac:spMkLst>
        </pc:spChg>
        <pc:spChg chg="mod">
          <ac:chgData name="Leon Jaramillo" userId="321a0b15-1a72-4f8d-82e4-28f1422037ee" providerId="ADAL" clId="{AFE2C3AB-E117-452B-AD1D-FC2C26679A3F}" dt="2026-01-13T21:38:27.840" v="154"/>
          <ac:spMkLst>
            <pc:docMk/>
            <pc:sldMk cId="549138052" sldId="2147469300"/>
            <ac:spMk id="6" creationId="{6D8A7DD9-F326-DAD7-4544-1073EBBCE1B7}"/>
          </ac:spMkLst>
        </pc:spChg>
        <pc:spChg chg="del">
          <ac:chgData name="Leon Jaramillo" userId="321a0b15-1a72-4f8d-82e4-28f1422037ee" providerId="ADAL" clId="{AFE2C3AB-E117-452B-AD1D-FC2C26679A3F}" dt="2026-01-13T21:38:32.950" v="155" actId="478"/>
          <ac:spMkLst>
            <pc:docMk/>
            <pc:sldMk cId="549138052" sldId="2147469300"/>
            <ac:spMk id="7" creationId="{F31C246E-0096-B1BF-B8B0-2FE4E1EFF667}"/>
          </ac:spMkLst>
        </pc:spChg>
        <pc:spChg chg="mod">
          <ac:chgData name="Leon Jaramillo" userId="321a0b15-1a72-4f8d-82e4-28f1422037ee" providerId="ADAL" clId="{AFE2C3AB-E117-452B-AD1D-FC2C26679A3F}" dt="2026-01-13T21:30:07.235" v="152"/>
          <ac:spMkLst>
            <pc:docMk/>
            <pc:sldMk cId="549138052" sldId="2147469300"/>
            <ac:spMk id="8" creationId="{EAC14A71-5CB8-38F6-F1B3-7BC5C1B26D17}"/>
          </ac:spMkLst>
        </pc:spChg>
        <pc:graphicFrameChg chg="add mod modGraphic">
          <ac:chgData name="Leon Jaramillo" userId="321a0b15-1a72-4f8d-82e4-28f1422037ee" providerId="ADAL" clId="{AFE2C3AB-E117-452B-AD1D-FC2C26679A3F}" dt="2026-01-14T01:41:41.365" v="372" actId="790"/>
          <ac:graphicFrameMkLst>
            <pc:docMk/>
            <pc:sldMk cId="549138052" sldId="2147469300"/>
            <ac:graphicFrameMk id="5" creationId="{1E476D68-0AED-1DB9-963F-30666656856B}"/>
          </ac:graphicFrameMkLst>
        </pc:graphicFrameChg>
      </pc:sldChg>
      <pc:sldChg chg="addSp delSp modSp add mod ord">
        <pc:chgData name="Leon Jaramillo" userId="321a0b15-1a72-4f8d-82e4-28f1422037ee" providerId="ADAL" clId="{AFE2C3AB-E117-452B-AD1D-FC2C26679A3F}" dt="2026-01-14T01:41:58.727" v="374" actId="790"/>
        <pc:sldMkLst>
          <pc:docMk/>
          <pc:sldMk cId="3373058999" sldId="2147469301"/>
        </pc:sldMkLst>
        <pc:spChg chg="add del mod">
          <ac:chgData name="Leon Jaramillo" userId="321a0b15-1a72-4f8d-82e4-28f1422037ee" providerId="ADAL" clId="{AFE2C3AB-E117-452B-AD1D-FC2C26679A3F}" dt="2026-01-13T21:39:55.176" v="166"/>
          <ac:spMkLst>
            <pc:docMk/>
            <pc:sldMk cId="3373058999" sldId="2147469301"/>
            <ac:spMk id="2" creationId="{5E3D2BFD-1105-E0DA-8824-AF34B5E1469F}"/>
          </ac:spMkLst>
        </pc:spChg>
        <pc:spChg chg="mod">
          <ac:chgData name="Leon Jaramillo" userId="321a0b15-1a72-4f8d-82e4-28f1422037ee" providerId="ADAL" clId="{AFE2C3AB-E117-452B-AD1D-FC2C26679A3F}" dt="2026-01-14T01:41:54.052" v="373" actId="790"/>
          <ac:spMkLst>
            <pc:docMk/>
            <pc:sldMk cId="3373058999" sldId="2147469301"/>
            <ac:spMk id="6" creationId="{BF2E8446-2BB5-A49F-EEC8-C14023065E3B}"/>
          </ac:spMkLst>
        </pc:spChg>
        <pc:spChg chg="mod">
          <ac:chgData name="Leon Jaramillo" userId="321a0b15-1a72-4f8d-82e4-28f1422037ee" providerId="ADAL" clId="{AFE2C3AB-E117-452B-AD1D-FC2C26679A3F}" dt="2026-01-14T01:41:58.727" v="374" actId="790"/>
          <ac:spMkLst>
            <pc:docMk/>
            <pc:sldMk cId="3373058999" sldId="2147469301"/>
            <ac:spMk id="7" creationId="{E65044F2-79DD-7DC4-15D2-6A44B7AB99A8}"/>
          </ac:spMkLst>
        </pc:spChg>
        <pc:spChg chg="mod">
          <ac:chgData name="Leon Jaramillo" userId="321a0b15-1a72-4f8d-82e4-28f1422037ee" providerId="ADAL" clId="{AFE2C3AB-E117-452B-AD1D-FC2C26679A3F}" dt="2026-01-13T21:39:28.565" v="161"/>
          <ac:spMkLst>
            <pc:docMk/>
            <pc:sldMk cId="3373058999" sldId="2147469301"/>
            <ac:spMk id="8" creationId="{44F34146-64AC-AE4B-16C3-C7B4BBCFBAD8}"/>
          </ac:spMkLst>
        </pc:spChg>
        <pc:picChg chg="add mod">
          <ac:chgData name="Leon Jaramillo" userId="321a0b15-1a72-4f8d-82e4-28f1422037ee" providerId="ADAL" clId="{AFE2C3AB-E117-452B-AD1D-FC2C26679A3F}" dt="2026-01-13T21:39:55.176" v="166"/>
          <ac:picMkLst>
            <pc:docMk/>
            <pc:sldMk cId="3373058999" sldId="2147469301"/>
            <ac:picMk id="3" creationId="{15166F2F-A6E8-FB59-00EF-A630A40525D7}"/>
          </ac:picMkLst>
        </pc:picChg>
        <pc:picChg chg="del">
          <ac:chgData name="Leon Jaramillo" userId="321a0b15-1a72-4f8d-82e4-28f1422037ee" providerId="ADAL" clId="{AFE2C3AB-E117-452B-AD1D-FC2C26679A3F}" dt="2026-01-13T21:39:52.946" v="165" actId="478"/>
          <ac:picMkLst>
            <pc:docMk/>
            <pc:sldMk cId="3373058999" sldId="2147469301"/>
            <ac:picMk id="5" creationId="{6B56B3A0-3827-DD3C-BB80-A41455820C82}"/>
          </ac:picMkLst>
        </pc:picChg>
      </pc:sldChg>
      <pc:sldChg chg="addSp delSp modSp add del mod ord">
        <pc:chgData name="Leon Jaramillo" userId="321a0b15-1a72-4f8d-82e4-28f1422037ee" providerId="ADAL" clId="{AFE2C3AB-E117-452B-AD1D-FC2C26679A3F}" dt="2026-01-13T21:50:20.051" v="183" actId="12100"/>
        <pc:sldMkLst>
          <pc:docMk/>
          <pc:sldMk cId="3665382830" sldId="2147469302"/>
        </pc:sldMkLst>
        <pc:spChg chg="mod">
          <ac:chgData name="Leon Jaramillo" userId="321a0b15-1a72-4f8d-82e4-28f1422037ee" providerId="ADAL" clId="{AFE2C3AB-E117-452B-AD1D-FC2C26679A3F}" dt="2026-01-13T21:49:08.993" v="171"/>
          <ac:spMkLst>
            <pc:docMk/>
            <pc:sldMk cId="3665382830" sldId="2147469302"/>
            <ac:spMk id="6" creationId="{7F1BC252-82E9-26D3-6587-7792178991AB}"/>
          </ac:spMkLst>
        </pc:spChg>
        <pc:spChg chg="del mod">
          <ac:chgData name="Leon Jaramillo" userId="321a0b15-1a72-4f8d-82e4-28f1422037ee" providerId="ADAL" clId="{AFE2C3AB-E117-452B-AD1D-FC2C26679A3F}" dt="2026-01-13T21:49:31.139" v="176" actId="12084"/>
          <ac:spMkLst>
            <pc:docMk/>
            <pc:sldMk cId="3665382830" sldId="2147469302"/>
            <ac:spMk id="7" creationId="{F35B3679-9668-95D1-4724-62EE2EDC6E46}"/>
          </ac:spMkLst>
        </pc:spChg>
        <pc:spChg chg="mod">
          <ac:chgData name="Leon Jaramillo" userId="321a0b15-1a72-4f8d-82e4-28f1422037ee" providerId="ADAL" clId="{AFE2C3AB-E117-452B-AD1D-FC2C26679A3F}" dt="2026-01-13T21:49:10.705" v="172" actId="20577"/>
          <ac:spMkLst>
            <pc:docMk/>
            <pc:sldMk cId="3665382830" sldId="2147469302"/>
            <ac:spMk id="8" creationId="{509A7463-BF64-A4DE-5BA9-05EC2EB618E8}"/>
          </ac:spMkLst>
        </pc:spChg>
        <pc:graphicFrameChg chg="add mod">
          <ac:chgData name="Leon Jaramillo" userId="321a0b15-1a72-4f8d-82e4-28f1422037ee" providerId="ADAL" clId="{AFE2C3AB-E117-452B-AD1D-FC2C26679A3F}" dt="2026-01-13T21:50:20.051" v="183" actId="12100"/>
          <ac:graphicFrameMkLst>
            <pc:docMk/>
            <pc:sldMk cId="3665382830" sldId="2147469302"/>
            <ac:graphicFrameMk id="2" creationId="{8BE17907-2E0C-361F-2EEE-24E521501348}"/>
          </ac:graphicFrameMkLst>
        </pc:graphicFrameChg>
      </pc:sldChg>
      <pc:sldChg chg="addSp delSp modSp new mod modClrScheme chgLayout">
        <pc:chgData name="Leon Jaramillo" userId="321a0b15-1a72-4f8d-82e4-28f1422037ee" providerId="ADAL" clId="{AFE2C3AB-E117-452B-AD1D-FC2C26679A3F}" dt="2026-01-14T01:42:07.870" v="375" actId="790"/>
        <pc:sldMkLst>
          <pc:docMk/>
          <pc:sldMk cId="2646646185" sldId="2147469303"/>
        </pc:sldMkLst>
        <pc:spChg chg="del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2" creationId="{55B6E23C-4DFA-7323-B5F9-4DB38356E7D7}"/>
          </ac:spMkLst>
        </pc:spChg>
        <pc:spChg chg="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3" creationId="{31F5C29F-BA4E-20EF-D7EB-6DDE47E748C7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4" creationId="{BA8B98DF-9DEE-1ADA-6F0B-375277C41A24}"/>
          </ac:spMkLst>
        </pc:spChg>
        <pc:spChg chg="del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5" creationId="{84E2FD76-8AB0-A9FE-5B2C-97CEC7F00763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6" creationId="{FD7E73F7-E1CA-BF06-EE15-D1B4D761CC6F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7" creationId="{D533F8C4-C78B-12F7-16FD-96666393F481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8" creationId="{63C3C41E-E3D0-D30A-1BCE-5BC1C982BA0F}"/>
          </ac:spMkLst>
        </pc:spChg>
        <pc:spChg chg="add mod ord">
          <ac:chgData name="Leon Jaramillo" userId="321a0b15-1a72-4f8d-82e4-28f1422037ee" providerId="ADAL" clId="{AFE2C3AB-E117-452B-AD1D-FC2C26679A3F}" dt="2026-01-14T01:42:07.870" v="375" actId="790"/>
          <ac:spMkLst>
            <pc:docMk/>
            <pc:sldMk cId="2646646185" sldId="2147469303"/>
            <ac:spMk id="9" creationId="{A47F2426-A337-931E-BD57-4906D33E0E8B}"/>
          </ac:spMkLst>
        </pc:spChg>
        <pc:spChg chg="add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10" creationId="{D5982CE0-58E3-A9E2-16BF-EBF4CFA0141E}"/>
          </ac:spMkLst>
        </pc:spChg>
      </pc:sldChg>
      <pc:sldChg chg="addSp delSp modSp new del mod modClrScheme chgLayout">
        <pc:chgData name="Leon Jaramillo" userId="321a0b15-1a72-4f8d-82e4-28f1422037ee" providerId="ADAL" clId="{AFE2C3AB-E117-452B-AD1D-FC2C26679A3F}" dt="2026-01-13T21:51:32.053" v="195" actId="680"/>
        <pc:sldMkLst>
          <pc:docMk/>
          <pc:sldMk cId="2786431009" sldId="2147469303"/>
        </pc:sldMkLst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2" creationId="{C5CA7A9B-01F1-64BF-AC78-636A469CA79A}"/>
          </ac:spMkLst>
        </pc:spChg>
        <pc:spChg chg="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3" creationId="{6B7DB539-225D-7C9F-C3FC-76DE614EA8BD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4" creationId="{B55D4D97-2511-16C7-B67F-A3FED4595262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5" creationId="{80EC39F0-6CA9-EBD6-87FA-27A54CA7A0A3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6" creationId="{99BB71F2-9BA7-955D-E9AD-ABE436F7E296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7" creationId="{62F5BC71-4D8B-F9A7-3A1F-1611EB2692E0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8" creationId="{CEFCDBDC-064D-6BB0-8637-AE487E3BE8D6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9" creationId="{262FCC8A-397B-E8BF-C328-1DC0FB0B6507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10" creationId="{62252650-72E9-7EFD-2664-AF789DF587B9}"/>
          </ac:spMkLst>
        </pc:spChg>
        <pc:spChg chg="add del mod ord">
          <ac:chgData name="Leon Jaramillo" userId="321a0b15-1a72-4f8d-82e4-28f1422037ee" providerId="ADAL" clId="{AFE2C3AB-E117-452B-AD1D-FC2C26679A3F}" dt="2026-01-13T21:51:28.703" v="193" actId="700"/>
          <ac:spMkLst>
            <pc:docMk/>
            <pc:sldMk cId="2786431009" sldId="2147469303"/>
            <ac:spMk id="11" creationId="{34BD6568-F6DA-4F73-E246-AF1FFF9E8D50}"/>
          </ac:spMkLst>
        </pc:spChg>
        <pc:spChg chg="add del mod ord">
          <ac:chgData name="Leon Jaramillo" userId="321a0b15-1a72-4f8d-82e4-28f1422037ee" providerId="ADAL" clId="{AFE2C3AB-E117-452B-AD1D-FC2C26679A3F}" dt="2026-01-13T21:51:28.703" v="193" actId="700"/>
          <ac:spMkLst>
            <pc:docMk/>
            <pc:sldMk cId="2786431009" sldId="2147469303"/>
            <ac:spMk id="12" creationId="{58FAF6BB-5E73-76DF-A306-01047CAB87C6}"/>
          </ac:spMkLst>
        </pc:spChg>
      </pc:sldChg>
      <pc:sldChg chg="add del">
        <pc:chgData name="Leon Jaramillo" userId="321a0b15-1a72-4f8d-82e4-28f1422037ee" providerId="ADAL" clId="{AFE2C3AB-E117-452B-AD1D-FC2C26679A3F}" dt="2026-01-13T21:51:28.198" v="190" actId="2890"/>
        <pc:sldMkLst>
          <pc:docMk/>
          <pc:sldMk cId="3015695044" sldId="2147469304"/>
        </pc:sldMkLst>
      </pc:sldChg>
      <pc:sldChg chg="addSp delSp modSp new mod modClrScheme chgLayout">
        <pc:chgData name="Leon Jaramillo" userId="321a0b15-1a72-4f8d-82e4-28f1422037ee" providerId="ADAL" clId="{AFE2C3AB-E117-452B-AD1D-FC2C26679A3F}" dt="2026-01-13T21:52:20.068" v="211" actId="478"/>
        <pc:sldMkLst>
          <pc:docMk/>
          <pc:sldMk cId="3362577696" sldId="2147469304"/>
        </pc:sldMkLst>
        <pc:spChg chg="del mod ord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2" creationId="{8344A9ED-86CA-A566-D630-1222C97CD5C7}"/>
          </ac:spMkLst>
        </pc:spChg>
        <pc:spChg chg="del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3" creationId="{DEE75FE6-F1F7-1DFB-D824-2EC55205FABB}"/>
          </ac:spMkLst>
        </pc:spChg>
        <pc:spChg chg="mod ord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4" creationId="{A77710BF-1692-9647-CCE4-5C423D074D1A}"/>
          </ac:spMkLst>
        </pc:spChg>
        <pc:spChg chg="add del mod ord">
          <ac:chgData name="Leon Jaramillo" userId="321a0b15-1a72-4f8d-82e4-28f1422037ee" providerId="ADAL" clId="{AFE2C3AB-E117-452B-AD1D-FC2C26679A3F}" dt="2026-01-13T21:52:18.322" v="210" actId="478"/>
          <ac:spMkLst>
            <pc:docMk/>
            <pc:sldMk cId="3362577696" sldId="2147469304"/>
            <ac:spMk id="5" creationId="{93F01AEC-6E2E-B3C1-5E99-FF8C7C21F9E6}"/>
          </ac:spMkLst>
        </pc:spChg>
        <pc:spChg chg="add del mod ord">
          <ac:chgData name="Leon Jaramillo" userId="321a0b15-1a72-4f8d-82e4-28f1422037ee" providerId="ADAL" clId="{AFE2C3AB-E117-452B-AD1D-FC2C26679A3F}" dt="2026-01-13T21:52:20.068" v="211" actId="478"/>
          <ac:spMkLst>
            <pc:docMk/>
            <pc:sldMk cId="3362577696" sldId="2147469304"/>
            <ac:spMk id="6" creationId="{3AB093A5-8AEA-7779-041E-FED775503D7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A47FE-B3A0-405E-B6FE-73DE5544C0D7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51350B-E635-4F5A-BD6D-0E90000F86FD}">
      <dgm:prSet/>
      <dgm:spPr/>
      <dgm:t>
        <a:bodyPr/>
        <a:lstStyle/>
        <a:p>
          <a:r>
            <a:rPr lang="es-CO"/>
            <a:t>Grid</a:t>
          </a:r>
          <a:endParaRPr lang="en-US"/>
        </a:p>
      </dgm:t>
    </dgm:pt>
    <dgm:pt modelId="{3E7A59B3-1F0A-4E99-9030-10D5ED32F5FF}" type="parTrans" cxnId="{285E2ED1-38B5-4EB0-9F07-90B55C1851D8}">
      <dgm:prSet/>
      <dgm:spPr/>
      <dgm:t>
        <a:bodyPr/>
        <a:lstStyle/>
        <a:p>
          <a:endParaRPr lang="en-US"/>
        </a:p>
      </dgm:t>
    </dgm:pt>
    <dgm:pt modelId="{5B4DFDE5-3C41-46B2-B63C-5F2335F29E94}" type="sibTrans" cxnId="{285E2ED1-38B5-4EB0-9F07-90B55C1851D8}">
      <dgm:prSet/>
      <dgm:spPr/>
      <dgm:t>
        <a:bodyPr/>
        <a:lstStyle/>
        <a:p>
          <a:endParaRPr lang="en-US"/>
        </a:p>
      </dgm:t>
    </dgm:pt>
    <dgm:pt modelId="{F09D88F6-4D11-4684-95C0-6CF0116EC751}">
      <dgm:prSet/>
      <dgm:spPr/>
      <dgm:t>
        <a:bodyPr/>
        <a:lstStyle/>
        <a:p>
          <a:r>
            <a:rPr lang="es-CO"/>
            <a:t>Block</a:t>
          </a:r>
          <a:endParaRPr lang="en-US"/>
        </a:p>
      </dgm:t>
    </dgm:pt>
    <dgm:pt modelId="{65C51060-4BC7-4E9C-B146-79A21CA7B67B}" type="parTrans" cxnId="{AB3000D8-9126-4C7E-96E9-A443B24F76D5}">
      <dgm:prSet/>
      <dgm:spPr/>
      <dgm:t>
        <a:bodyPr/>
        <a:lstStyle/>
        <a:p>
          <a:endParaRPr lang="en-US"/>
        </a:p>
      </dgm:t>
    </dgm:pt>
    <dgm:pt modelId="{58CFFD4B-F841-4038-8E06-DD2923031FFB}" type="sibTrans" cxnId="{AB3000D8-9126-4C7E-96E9-A443B24F76D5}">
      <dgm:prSet/>
      <dgm:spPr/>
      <dgm:t>
        <a:bodyPr/>
        <a:lstStyle/>
        <a:p>
          <a:endParaRPr lang="en-US"/>
        </a:p>
      </dgm:t>
    </dgm:pt>
    <dgm:pt modelId="{EB2B723C-007E-4E6C-ACE6-E7F74116665B}">
      <dgm:prSet/>
      <dgm:spPr/>
      <dgm:t>
        <a:bodyPr/>
        <a:lstStyle/>
        <a:p>
          <a:r>
            <a:rPr lang="es-CO"/>
            <a:t>Thread</a:t>
          </a:r>
          <a:endParaRPr lang="en-US"/>
        </a:p>
      </dgm:t>
    </dgm:pt>
    <dgm:pt modelId="{968F8E4B-74DB-462C-B444-85AE9287A4F7}" type="parTrans" cxnId="{2B6A90EC-F8ED-43FB-B581-5AB28F27640C}">
      <dgm:prSet/>
      <dgm:spPr/>
      <dgm:t>
        <a:bodyPr/>
        <a:lstStyle/>
        <a:p>
          <a:endParaRPr lang="en-US"/>
        </a:p>
      </dgm:t>
    </dgm:pt>
    <dgm:pt modelId="{0941DE34-CBAF-4C12-BC8A-3D3EE67236A9}" type="sibTrans" cxnId="{2B6A90EC-F8ED-43FB-B581-5AB28F27640C}">
      <dgm:prSet/>
      <dgm:spPr/>
      <dgm:t>
        <a:bodyPr/>
        <a:lstStyle/>
        <a:p>
          <a:endParaRPr lang="en-US"/>
        </a:p>
      </dgm:t>
    </dgm:pt>
    <dgm:pt modelId="{9A0AE212-16FA-4172-8489-73F77398873B}" type="pres">
      <dgm:prSet presAssocID="{896A47FE-B3A0-405E-B6FE-73DE5544C0D7}" presName="linearFlow" presStyleCnt="0">
        <dgm:presLayoutVars>
          <dgm:resizeHandles val="exact"/>
        </dgm:presLayoutVars>
      </dgm:prSet>
      <dgm:spPr/>
    </dgm:pt>
    <dgm:pt modelId="{4FB49C31-A338-44A2-AAAB-56526B81464E}" type="pres">
      <dgm:prSet presAssocID="{F051350B-E635-4F5A-BD6D-0E90000F86FD}" presName="node" presStyleLbl="node1" presStyleIdx="0" presStyleCnt="3" custScaleX="310542">
        <dgm:presLayoutVars>
          <dgm:bulletEnabled val="1"/>
        </dgm:presLayoutVars>
      </dgm:prSet>
      <dgm:spPr/>
    </dgm:pt>
    <dgm:pt modelId="{495DEFD1-F56E-459B-8804-6C2C59DF4E47}" type="pres">
      <dgm:prSet presAssocID="{5B4DFDE5-3C41-46B2-B63C-5F2335F29E94}" presName="sibTrans" presStyleLbl="sibTrans2D1" presStyleIdx="0" presStyleCnt="2"/>
      <dgm:spPr/>
    </dgm:pt>
    <dgm:pt modelId="{D464A306-3A82-4119-BC23-14B387867B6C}" type="pres">
      <dgm:prSet presAssocID="{5B4DFDE5-3C41-46B2-B63C-5F2335F29E94}" presName="connectorText" presStyleLbl="sibTrans2D1" presStyleIdx="0" presStyleCnt="2"/>
      <dgm:spPr/>
    </dgm:pt>
    <dgm:pt modelId="{50C23E05-E4F3-4A98-99A7-CF45AA73D331}" type="pres">
      <dgm:prSet presAssocID="{F09D88F6-4D11-4684-95C0-6CF0116EC751}" presName="node" presStyleLbl="node1" presStyleIdx="1" presStyleCnt="3" custScaleX="310542">
        <dgm:presLayoutVars>
          <dgm:bulletEnabled val="1"/>
        </dgm:presLayoutVars>
      </dgm:prSet>
      <dgm:spPr/>
    </dgm:pt>
    <dgm:pt modelId="{3E5B5CEC-AB40-401E-9C3B-1B93CD010493}" type="pres">
      <dgm:prSet presAssocID="{58CFFD4B-F841-4038-8E06-DD2923031FFB}" presName="sibTrans" presStyleLbl="sibTrans2D1" presStyleIdx="1" presStyleCnt="2"/>
      <dgm:spPr/>
    </dgm:pt>
    <dgm:pt modelId="{D9C26CD2-49BB-44C6-BEA8-F3F5EDC61A0E}" type="pres">
      <dgm:prSet presAssocID="{58CFFD4B-F841-4038-8E06-DD2923031FFB}" presName="connectorText" presStyleLbl="sibTrans2D1" presStyleIdx="1" presStyleCnt="2"/>
      <dgm:spPr/>
    </dgm:pt>
    <dgm:pt modelId="{859AD56E-FBEC-4934-9B9E-CCFA4DA6F4D7}" type="pres">
      <dgm:prSet presAssocID="{EB2B723C-007E-4E6C-ACE6-E7F74116665B}" presName="node" presStyleLbl="node1" presStyleIdx="2" presStyleCnt="3" custScaleX="310542">
        <dgm:presLayoutVars>
          <dgm:bulletEnabled val="1"/>
        </dgm:presLayoutVars>
      </dgm:prSet>
      <dgm:spPr/>
    </dgm:pt>
  </dgm:ptLst>
  <dgm:cxnLst>
    <dgm:cxn modelId="{3479690A-FAF0-4DBB-8B76-EC3C1AF3CEC8}" type="presOf" srcId="{58CFFD4B-F841-4038-8E06-DD2923031FFB}" destId="{D9C26CD2-49BB-44C6-BEA8-F3F5EDC61A0E}" srcOrd="1" destOrd="0" presId="urn:microsoft.com/office/officeart/2005/8/layout/process2"/>
    <dgm:cxn modelId="{93C84930-D0FA-4B6B-B046-6A8ECAC67E63}" type="presOf" srcId="{F051350B-E635-4F5A-BD6D-0E90000F86FD}" destId="{4FB49C31-A338-44A2-AAAB-56526B81464E}" srcOrd="0" destOrd="0" presId="urn:microsoft.com/office/officeart/2005/8/layout/process2"/>
    <dgm:cxn modelId="{D19D1B48-C5F5-4A21-99EF-562F4951C9F8}" type="presOf" srcId="{5B4DFDE5-3C41-46B2-B63C-5F2335F29E94}" destId="{495DEFD1-F56E-459B-8804-6C2C59DF4E47}" srcOrd="0" destOrd="0" presId="urn:microsoft.com/office/officeart/2005/8/layout/process2"/>
    <dgm:cxn modelId="{C5C8E559-3D8A-4565-818A-474A6AF7E6DE}" type="presOf" srcId="{58CFFD4B-F841-4038-8E06-DD2923031FFB}" destId="{3E5B5CEC-AB40-401E-9C3B-1B93CD010493}" srcOrd="0" destOrd="0" presId="urn:microsoft.com/office/officeart/2005/8/layout/process2"/>
    <dgm:cxn modelId="{5A9465AC-9BCC-4CEC-9556-2BA2D9345772}" type="presOf" srcId="{F09D88F6-4D11-4684-95C0-6CF0116EC751}" destId="{50C23E05-E4F3-4A98-99A7-CF45AA73D331}" srcOrd="0" destOrd="0" presId="urn:microsoft.com/office/officeart/2005/8/layout/process2"/>
    <dgm:cxn modelId="{2EB24AC7-8A4E-457D-B65A-5BDA0808FB41}" type="presOf" srcId="{896A47FE-B3A0-405E-B6FE-73DE5544C0D7}" destId="{9A0AE212-16FA-4172-8489-73F77398873B}" srcOrd="0" destOrd="0" presId="urn:microsoft.com/office/officeart/2005/8/layout/process2"/>
    <dgm:cxn modelId="{BA4FE4CD-6FA8-48DE-8E1E-92800EEAF9BD}" type="presOf" srcId="{5B4DFDE5-3C41-46B2-B63C-5F2335F29E94}" destId="{D464A306-3A82-4119-BC23-14B387867B6C}" srcOrd="1" destOrd="0" presId="urn:microsoft.com/office/officeart/2005/8/layout/process2"/>
    <dgm:cxn modelId="{285E2ED1-38B5-4EB0-9F07-90B55C1851D8}" srcId="{896A47FE-B3A0-405E-B6FE-73DE5544C0D7}" destId="{F051350B-E635-4F5A-BD6D-0E90000F86FD}" srcOrd="0" destOrd="0" parTransId="{3E7A59B3-1F0A-4E99-9030-10D5ED32F5FF}" sibTransId="{5B4DFDE5-3C41-46B2-B63C-5F2335F29E94}"/>
    <dgm:cxn modelId="{AB3000D8-9126-4C7E-96E9-A443B24F76D5}" srcId="{896A47FE-B3A0-405E-B6FE-73DE5544C0D7}" destId="{F09D88F6-4D11-4684-95C0-6CF0116EC751}" srcOrd="1" destOrd="0" parTransId="{65C51060-4BC7-4E9C-B146-79A21CA7B67B}" sibTransId="{58CFFD4B-F841-4038-8E06-DD2923031FFB}"/>
    <dgm:cxn modelId="{C75578EB-D27A-4C11-A3B1-66883BEE0DA7}" type="presOf" srcId="{EB2B723C-007E-4E6C-ACE6-E7F74116665B}" destId="{859AD56E-FBEC-4934-9B9E-CCFA4DA6F4D7}" srcOrd="0" destOrd="0" presId="urn:microsoft.com/office/officeart/2005/8/layout/process2"/>
    <dgm:cxn modelId="{2B6A90EC-F8ED-43FB-B581-5AB28F27640C}" srcId="{896A47FE-B3A0-405E-B6FE-73DE5544C0D7}" destId="{EB2B723C-007E-4E6C-ACE6-E7F74116665B}" srcOrd="2" destOrd="0" parTransId="{968F8E4B-74DB-462C-B444-85AE9287A4F7}" sibTransId="{0941DE34-CBAF-4C12-BC8A-3D3EE67236A9}"/>
    <dgm:cxn modelId="{BFB776AC-026E-4AFF-9FEB-E7EC4058E19B}" type="presParOf" srcId="{9A0AE212-16FA-4172-8489-73F77398873B}" destId="{4FB49C31-A338-44A2-AAAB-56526B81464E}" srcOrd="0" destOrd="0" presId="urn:microsoft.com/office/officeart/2005/8/layout/process2"/>
    <dgm:cxn modelId="{6DFDC2D6-D073-4226-A2ED-96BFE13ADFE9}" type="presParOf" srcId="{9A0AE212-16FA-4172-8489-73F77398873B}" destId="{495DEFD1-F56E-459B-8804-6C2C59DF4E47}" srcOrd="1" destOrd="0" presId="urn:microsoft.com/office/officeart/2005/8/layout/process2"/>
    <dgm:cxn modelId="{275DDE33-C690-4A48-AFEB-30123750DC3E}" type="presParOf" srcId="{495DEFD1-F56E-459B-8804-6C2C59DF4E47}" destId="{D464A306-3A82-4119-BC23-14B387867B6C}" srcOrd="0" destOrd="0" presId="urn:microsoft.com/office/officeart/2005/8/layout/process2"/>
    <dgm:cxn modelId="{EF46054F-17B1-4674-A764-8A67B2C70A3A}" type="presParOf" srcId="{9A0AE212-16FA-4172-8489-73F77398873B}" destId="{50C23E05-E4F3-4A98-99A7-CF45AA73D331}" srcOrd="2" destOrd="0" presId="urn:microsoft.com/office/officeart/2005/8/layout/process2"/>
    <dgm:cxn modelId="{84ACD966-18CF-4966-B588-E1A3E3F3D906}" type="presParOf" srcId="{9A0AE212-16FA-4172-8489-73F77398873B}" destId="{3E5B5CEC-AB40-401E-9C3B-1B93CD010493}" srcOrd="3" destOrd="0" presId="urn:microsoft.com/office/officeart/2005/8/layout/process2"/>
    <dgm:cxn modelId="{1424664C-DA58-4F3C-8A98-B6BA4F4153AE}" type="presParOf" srcId="{3E5B5CEC-AB40-401E-9C3B-1B93CD010493}" destId="{D9C26CD2-49BB-44C6-BEA8-F3F5EDC61A0E}" srcOrd="0" destOrd="0" presId="urn:microsoft.com/office/officeart/2005/8/layout/process2"/>
    <dgm:cxn modelId="{19C0EE19-A005-4296-998B-1BB8A287293B}" type="presParOf" srcId="{9A0AE212-16FA-4172-8489-73F77398873B}" destId="{859AD56E-FBEC-4934-9B9E-CCFA4DA6F4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CE18-EE8C-4A25-A775-4211EDEE78ED}" type="doc">
      <dgm:prSet loTypeId="urn:microsoft.com/office/officeart/2005/8/layout/hProcess10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94D850-01E1-4AA6-A62F-57F32E2D99D6}">
      <dgm:prSet phldrT="[Text]"/>
      <dgm:spPr/>
      <dgm:t>
        <a:bodyPr/>
        <a:lstStyle/>
        <a:p>
          <a:r>
            <a:rPr lang="en-US" noProof="0" dirty="0"/>
            <a:t>Deep Learning</a:t>
          </a:r>
        </a:p>
      </dgm:t>
    </dgm:pt>
    <dgm:pt modelId="{CC3FFBFA-8C9A-4DA6-AC05-5E77EDABEA44}" type="parTrans" cxnId="{471313D3-E834-4940-A588-5EC3847C70C8}">
      <dgm:prSet/>
      <dgm:spPr/>
      <dgm:t>
        <a:bodyPr/>
        <a:lstStyle/>
        <a:p>
          <a:endParaRPr lang="en-US"/>
        </a:p>
      </dgm:t>
    </dgm:pt>
    <dgm:pt modelId="{51CD0013-CDB1-4F98-A7D0-9799E0641899}" type="sibTrans" cxnId="{471313D3-E834-4940-A588-5EC3847C70C8}">
      <dgm:prSet/>
      <dgm:spPr/>
      <dgm:t>
        <a:bodyPr/>
        <a:lstStyle/>
        <a:p>
          <a:endParaRPr lang="en-US"/>
        </a:p>
      </dgm:t>
    </dgm:pt>
    <dgm:pt modelId="{A5F8C984-0401-42DA-8375-AAB96E3B0D4C}">
      <dgm:prSet phldrT="[Text]"/>
      <dgm:spPr/>
      <dgm:t>
        <a:bodyPr/>
        <a:lstStyle/>
        <a:p>
          <a:r>
            <a:rPr lang="en-US" noProof="0" dirty="0" err="1"/>
            <a:t>PyTorch</a:t>
          </a:r>
          <a:endParaRPr lang="en-US" noProof="0" dirty="0"/>
        </a:p>
      </dgm:t>
    </dgm:pt>
    <dgm:pt modelId="{3D4E9809-03CF-4D74-9A76-5EA0D836BBDF}" type="parTrans" cxnId="{E07017C5-54B9-44B5-8ED3-42C175608A5B}">
      <dgm:prSet/>
      <dgm:spPr/>
      <dgm:t>
        <a:bodyPr/>
        <a:lstStyle/>
        <a:p>
          <a:endParaRPr lang="en-US"/>
        </a:p>
      </dgm:t>
    </dgm:pt>
    <dgm:pt modelId="{B6CCF43C-AE80-4286-87FA-77935A5ADC1E}" type="sibTrans" cxnId="{E07017C5-54B9-44B5-8ED3-42C175608A5B}">
      <dgm:prSet/>
      <dgm:spPr/>
      <dgm:t>
        <a:bodyPr/>
        <a:lstStyle/>
        <a:p>
          <a:endParaRPr lang="en-US"/>
        </a:p>
      </dgm:t>
    </dgm:pt>
    <dgm:pt modelId="{163FE902-DB20-4749-B10F-4D0528133447}">
      <dgm:prSet phldrT="[Text]"/>
      <dgm:spPr/>
      <dgm:t>
        <a:bodyPr/>
        <a:lstStyle/>
        <a:p>
          <a:r>
            <a:rPr lang="en-US" noProof="0" dirty="0"/>
            <a:t>TensorFlow</a:t>
          </a:r>
        </a:p>
      </dgm:t>
    </dgm:pt>
    <dgm:pt modelId="{1EC642AC-D560-4C21-9C43-89F6C855E354}" type="parTrans" cxnId="{BCB1CC32-9B61-4F33-8E16-A7111BC0EACA}">
      <dgm:prSet/>
      <dgm:spPr/>
      <dgm:t>
        <a:bodyPr/>
        <a:lstStyle/>
        <a:p>
          <a:endParaRPr lang="en-US"/>
        </a:p>
      </dgm:t>
    </dgm:pt>
    <dgm:pt modelId="{E1FA7F69-4646-471B-A365-2E85DAD0310B}" type="sibTrans" cxnId="{BCB1CC32-9B61-4F33-8E16-A7111BC0EACA}">
      <dgm:prSet/>
      <dgm:spPr/>
      <dgm:t>
        <a:bodyPr/>
        <a:lstStyle/>
        <a:p>
          <a:endParaRPr lang="en-US"/>
        </a:p>
      </dgm:t>
    </dgm:pt>
    <dgm:pt modelId="{3CF27163-0016-4581-AF6E-F3B6577A6C06}">
      <dgm:prSet phldrT="[Text]"/>
      <dgm:spPr/>
      <dgm:t>
        <a:bodyPr/>
        <a:lstStyle/>
        <a:p>
          <a:r>
            <a:rPr lang="en-US" noProof="0" dirty="0"/>
            <a:t>Data Science</a:t>
          </a:r>
        </a:p>
      </dgm:t>
    </dgm:pt>
    <dgm:pt modelId="{924C0566-C1D8-438A-82C5-B0A340B3946A}" type="parTrans" cxnId="{8655039A-E2C5-445C-BEBC-6EF0AD1C4B54}">
      <dgm:prSet/>
      <dgm:spPr/>
      <dgm:t>
        <a:bodyPr/>
        <a:lstStyle/>
        <a:p>
          <a:endParaRPr lang="en-US"/>
        </a:p>
      </dgm:t>
    </dgm:pt>
    <dgm:pt modelId="{EF5E313F-CAD9-45DB-B95D-D8DAB6C2406C}" type="sibTrans" cxnId="{8655039A-E2C5-445C-BEBC-6EF0AD1C4B54}">
      <dgm:prSet/>
      <dgm:spPr/>
      <dgm:t>
        <a:bodyPr/>
        <a:lstStyle/>
        <a:p>
          <a:endParaRPr lang="en-US"/>
        </a:p>
      </dgm:t>
    </dgm:pt>
    <dgm:pt modelId="{419AEF13-E18F-4CC7-B862-B308EC855B70}">
      <dgm:prSet phldrT="[Text]"/>
      <dgm:spPr/>
      <dgm:t>
        <a:bodyPr/>
        <a:lstStyle/>
        <a:p>
          <a:r>
            <a:rPr lang="en-US" noProof="0" dirty="0"/>
            <a:t>RAPIDS (</a:t>
          </a:r>
          <a:r>
            <a:rPr lang="en-US" noProof="0" dirty="0" err="1"/>
            <a:t>cuDF</a:t>
          </a:r>
          <a:r>
            <a:rPr lang="en-US" noProof="0" dirty="0"/>
            <a:t>, </a:t>
          </a:r>
          <a:r>
            <a:rPr lang="en-US" noProof="0" dirty="0" err="1"/>
            <a:t>cuML</a:t>
          </a:r>
          <a:r>
            <a:rPr lang="en-US" noProof="0" dirty="0"/>
            <a:t>, etc.)</a:t>
          </a:r>
        </a:p>
      </dgm:t>
    </dgm:pt>
    <dgm:pt modelId="{1090DAF8-CE6B-4D6A-A3B1-F8408A559564}" type="parTrans" cxnId="{8DDA2E78-72F9-4BAB-A7B1-F55E4EC5F063}">
      <dgm:prSet/>
      <dgm:spPr/>
      <dgm:t>
        <a:bodyPr/>
        <a:lstStyle/>
        <a:p>
          <a:endParaRPr lang="en-US"/>
        </a:p>
      </dgm:t>
    </dgm:pt>
    <dgm:pt modelId="{EE16CBF3-8446-47C4-A314-0C7D1D21E55E}" type="sibTrans" cxnId="{8DDA2E78-72F9-4BAB-A7B1-F55E4EC5F063}">
      <dgm:prSet/>
      <dgm:spPr/>
      <dgm:t>
        <a:bodyPr/>
        <a:lstStyle/>
        <a:p>
          <a:endParaRPr lang="en-US"/>
        </a:p>
      </dgm:t>
    </dgm:pt>
    <dgm:pt modelId="{289F65BB-7722-464A-91C6-CD8ECF3E6C31}">
      <dgm:prSet phldrT="[Text]"/>
      <dgm:spPr/>
      <dgm:t>
        <a:bodyPr/>
        <a:lstStyle/>
        <a:p>
          <a:r>
            <a:rPr lang="en-US" noProof="0" dirty="0"/>
            <a:t>Polars</a:t>
          </a:r>
        </a:p>
      </dgm:t>
    </dgm:pt>
    <dgm:pt modelId="{1BE336F0-AF41-426B-A7BF-9A6754ABF41E}" type="parTrans" cxnId="{541ED0D3-CB40-486F-B965-F8193B09CD32}">
      <dgm:prSet/>
      <dgm:spPr/>
      <dgm:t>
        <a:bodyPr/>
        <a:lstStyle/>
        <a:p>
          <a:endParaRPr lang="en-US"/>
        </a:p>
      </dgm:t>
    </dgm:pt>
    <dgm:pt modelId="{B31FCACF-BE50-4DF3-9087-C5FF42800AEF}" type="sibTrans" cxnId="{541ED0D3-CB40-486F-B965-F8193B09CD32}">
      <dgm:prSet/>
      <dgm:spPr/>
      <dgm:t>
        <a:bodyPr/>
        <a:lstStyle/>
        <a:p>
          <a:endParaRPr lang="en-US"/>
        </a:p>
      </dgm:t>
    </dgm:pt>
    <dgm:pt modelId="{953EB084-91E9-4A76-A368-AA650F644248}">
      <dgm:prSet phldrT="[Text]"/>
      <dgm:spPr/>
      <dgm:t>
        <a:bodyPr/>
        <a:lstStyle/>
        <a:p>
          <a:r>
            <a:rPr lang="en-US" noProof="0" dirty="0"/>
            <a:t>Numeric tasks</a:t>
          </a:r>
        </a:p>
      </dgm:t>
    </dgm:pt>
    <dgm:pt modelId="{9685EAB8-EE77-4722-B4E4-3D545359912D}" type="parTrans" cxnId="{B1D675E4-D857-47EF-9EB6-E24D43645A54}">
      <dgm:prSet/>
      <dgm:spPr/>
      <dgm:t>
        <a:bodyPr/>
        <a:lstStyle/>
        <a:p>
          <a:endParaRPr lang="en-US"/>
        </a:p>
      </dgm:t>
    </dgm:pt>
    <dgm:pt modelId="{EFF1DBD6-E62B-45EC-9F76-0587BC1A685A}" type="sibTrans" cxnId="{B1D675E4-D857-47EF-9EB6-E24D43645A54}">
      <dgm:prSet/>
      <dgm:spPr/>
      <dgm:t>
        <a:bodyPr/>
        <a:lstStyle/>
        <a:p>
          <a:endParaRPr lang="en-US"/>
        </a:p>
      </dgm:t>
    </dgm:pt>
    <dgm:pt modelId="{79774289-F797-41EF-8306-70B40A7DE9BA}">
      <dgm:prSet phldrT="[Text]"/>
      <dgm:spPr/>
      <dgm:t>
        <a:bodyPr/>
        <a:lstStyle/>
        <a:p>
          <a:r>
            <a:rPr lang="en-US" noProof="0" dirty="0" err="1"/>
            <a:t>CuPy</a:t>
          </a:r>
          <a:endParaRPr lang="en-US" noProof="0" dirty="0"/>
        </a:p>
      </dgm:t>
    </dgm:pt>
    <dgm:pt modelId="{51E1F38D-F1A5-4F5E-B338-0EDE80D2CC9F}" type="parTrans" cxnId="{93EE0941-DC4D-4486-8A42-514AA0E357D4}">
      <dgm:prSet/>
      <dgm:spPr/>
      <dgm:t>
        <a:bodyPr/>
        <a:lstStyle/>
        <a:p>
          <a:endParaRPr lang="en-US"/>
        </a:p>
      </dgm:t>
    </dgm:pt>
    <dgm:pt modelId="{0D042310-C1AB-44A2-B6D2-9B92BEC07D17}" type="sibTrans" cxnId="{93EE0941-DC4D-4486-8A42-514AA0E357D4}">
      <dgm:prSet/>
      <dgm:spPr/>
      <dgm:t>
        <a:bodyPr/>
        <a:lstStyle/>
        <a:p>
          <a:endParaRPr lang="en-US"/>
        </a:p>
      </dgm:t>
    </dgm:pt>
    <dgm:pt modelId="{7521B64F-1091-4E8A-B574-97FC13385A9C}">
      <dgm:prSet phldrT="[Text]"/>
      <dgm:spPr/>
      <dgm:t>
        <a:bodyPr/>
        <a:lstStyle/>
        <a:p>
          <a:r>
            <a:rPr lang="en-US" noProof="0" dirty="0" err="1"/>
            <a:t>cuPyNumeric</a:t>
          </a:r>
          <a:endParaRPr lang="en-US" noProof="0" dirty="0"/>
        </a:p>
      </dgm:t>
    </dgm:pt>
    <dgm:pt modelId="{062734DF-387C-4D70-988D-D96FB1E36195}" type="parTrans" cxnId="{300D86BD-6A2B-4260-8F8E-A74954CBEFC5}">
      <dgm:prSet/>
      <dgm:spPr/>
      <dgm:t>
        <a:bodyPr/>
        <a:lstStyle/>
        <a:p>
          <a:endParaRPr lang="en-US"/>
        </a:p>
      </dgm:t>
    </dgm:pt>
    <dgm:pt modelId="{F10DE1AE-9E4D-4082-A17F-AB1EEAC0BB45}" type="sibTrans" cxnId="{300D86BD-6A2B-4260-8F8E-A74954CBEFC5}">
      <dgm:prSet/>
      <dgm:spPr/>
      <dgm:t>
        <a:bodyPr/>
        <a:lstStyle/>
        <a:p>
          <a:endParaRPr lang="en-US"/>
        </a:p>
      </dgm:t>
    </dgm:pt>
    <dgm:pt modelId="{45595894-D072-41EA-ADBC-CB170485EBFF}">
      <dgm:prSet phldrT="[Text]"/>
      <dgm:spPr/>
      <dgm:t>
        <a:bodyPr/>
        <a:lstStyle/>
        <a:p>
          <a:r>
            <a:rPr lang="en-US" noProof="0" dirty="0"/>
            <a:t>Custom kernels</a:t>
          </a:r>
        </a:p>
      </dgm:t>
    </dgm:pt>
    <dgm:pt modelId="{639F5D32-5B61-49A2-B680-81390A1E46AD}" type="parTrans" cxnId="{4146BA5F-46B2-48D0-8E9C-A4FC056C299C}">
      <dgm:prSet/>
      <dgm:spPr/>
      <dgm:t>
        <a:bodyPr/>
        <a:lstStyle/>
        <a:p>
          <a:endParaRPr lang="en-US"/>
        </a:p>
      </dgm:t>
    </dgm:pt>
    <dgm:pt modelId="{A6B0A866-16F3-4690-9392-2A2EA004AF2D}" type="sibTrans" cxnId="{4146BA5F-46B2-48D0-8E9C-A4FC056C299C}">
      <dgm:prSet/>
      <dgm:spPr/>
      <dgm:t>
        <a:bodyPr/>
        <a:lstStyle/>
        <a:p>
          <a:endParaRPr lang="en-US"/>
        </a:p>
      </dgm:t>
    </dgm:pt>
    <dgm:pt modelId="{4CD6A5D9-9BBE-4642-886B-4BB2569F6E9B}">
      <dgm:prSet phldrT="[Text]"/>
      <dgm:spPr/>
      <dgm:t>
        <a:bodyPr/>
        <a:lstStyle/>
        <a:p>
          <a:r>
            <a:rPr lang="en-US" noProof="0" dirty="0" err="1"/>
            <a:t>Numba</a:t>
          </a:r>
          <a:endParaRPr lang="en-US" noProof="0" dirty="0"/>
        </a:p>
      </dgm:t>
    </dgm:pt>
    <dgm:pt modelId="{11C8FC1B-92F7-4F96-B468-6E7DFE283C50}" type="parTrans" cxnId="{74AF1C67-6204-4066-BC4E-8F9642ADE81A}">
      <dgm:prSet/>
      <dgm:spPr/>
      <dgm:t>
        <a:bodyPr/>
        <a:lstStyle/>
        <a:p>
          <a:endParaRPr lang="en-US"/>
        </a:p>
      </dgm:t>
    </dgm:pt>
    <dgm:pt modelId="{52D75767-C074-48C3-9406-AFDC26DCC6CA}" type="sibTrans" cxnId="{74AF1C67-6204-4066-BC4E-8F9642ADE81A}">
      <dgm:prSet/>
      <dgm:spPr/>
      <dgm:t>
        <a:bodyPr/>
        <a:lstStyle/>
        <a:p>
          <a:endParaRPr lang="en-US"/>
        </a:p>
      </dgm:t>
    </dgm:pt>
    <dgm:pt modelId="{A9EE6370-2781-441F-807D-52A0574D7F5E}">
      <dgm:prSet phldrT="[Text]"/>
      <dgm:spPr/>
      <dgm:t>
        <a:bodyPr/>
        <a:lstStyle/>
        <a:p>
          <a:r>
            <a:rPr lang="en-US" noProof="0" dirty="0" err="1"/>
            <a:t>PyCUDA</a:t>
          </a:r>
          <a:endParaRPr lang="en-US" dirty="0"/>
        </a:p>
      </dgm:t>
    </dgm:pt>
    <dgm:pt modelId="{5C85E617-D6D2-46DD-817A-CB7FF7C3C8D6}" type="parTrans" cxnId="{55B6BA51-5930-424A-8163-F9EA445B1388}">
      <dgm:prSet/>
      <dgm:spPr/>
      <dgm:t>
        <a:bodyPr/>
        <a:lstStyle/>
        <a:p>
          <a:endParaRPr lang="en-US"/>
        </a:p>
      </dgm:t>
    </dgm:pt>
    <dgm:pt modelId="{56F0E684-79D1-46F9-8C35-334156E15C5C}" type="sibTrans" cxnId="{55B6BA51-5930-424A-8163-F9EA445B1388}">
      <dgm:prSet/>
      <dgm:spPr/>
      <dgm:t>
        <a:bodyPr/>
        <a:lstStyle/>
        <a:p>
          <a:endParaRPr lang="en-US"/>
        </a:p>
      </dgm:t>
    </dgm:pt>
    <dgm:pt modelId="{D133C05E-9E87-41C0-8DF9-EAB9B76D111E}" type="pres">
      <dgm:prSet presAssocID="{998ACE18-EE8C-4A25-A775-4211EDEE78ED}" presName="Name0" presStyleCnt="0">
        <dgm:presLayoutVars>
          <dgm:dir/>
          <dgm:resizeHandles val="exact"/>
        </dgm:presLayoutVars>
      </dgm:prSet>
      <dgm:spPr/>
    </dgm:pt>
    <dgm:pt modelId="{62B5DB08-7F9F-4D40-813A-74294E62FDDC}" type="pres">
      <dgm:prSet presAssocID="{1794D850-01E1-4AA6-A62F-57F32E2D99D6}" presName="composite" presStyleCnt="0"/>
      <dgm:spPr/>
    </dgm:pt>
    <dgm:pt modelId="{A12943C2-F48E-48F4-ABBE-351823E9FBBD}" type="pres">
      <dgm:prSet presAssocID="{1794D850-01E1-4AA6-A62F-57F32E2D99D6}" presName="imagSh" presStyleLbl="bgImgPlace1" presStyleIdx="0" presStyleCnt="4"/>
      <dgm:spPr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23A45D0-0E01-481E-BA84-62B14EE38F70}" type="pres">
      <dgm:prSet presAssocID="{1794D850-01E1-4AA6-A62F-57F32E2D99D6}" presName="txNode" presStyleLbl="node1" presStyleIdx="0" presStyleCnt="4">
        <dgm:presLayoutVars>
          <dgm:bulletEnabled val="1"/>
        </dgm:presLayoutVars>
      </dgm:prSet>
      <dgm:spPr/>
    </dgm:pt>
    <dgm:pt modelId="{84D5DB0B-CD7B-490D-B807-52C994AD940D}" type="pres">
      <dgm:prSet presAssocID="{51CD0013-CDB1-4F98-A7D0-9799E0641899}" presName="sibTrans" presStyleLbl="sibTrans2D1" presStyleIdx="0" presStyleCnt="3"/>
      <dgm:spPr/>
    </dgm:pt>
    <dgm:pt modelId="{A6B1B556-496D-4C71-AB6A-31D63669FC79}" type="pres">
      <dgm:prSet presAssocID="{51CD0013-CDB1-4F98-A7D0-9799E0641899}" presName="connTx" presStyleLbl="sibTrans2D1" presStyleIdx="0" presStyleCnt="3"/>
      <dgm:spPr/>
    </dgm:pt>
    <dgm:pt modelId="{0F681173-261B-42AD-8B62-DB6029E49B3A}" type="pres">
      <dgm:prSet presAssocID="{3CF27163-0016-4581-AF6E-F3B6577A6C06}" presName="composite" presStyleCnt="0"/>
      <dgm:spPr/>
    </dgm:pt>
    <dgm:pt modelId="{484B9C6E-4332-41B9-8EAF-323270C09D39}" type="pres">
      <dgm:prSet presAssocID="{3CF27163-0016-4581-AF6E-F3B6577A6C06}" presName="imagSh" presStyleLbl="bgImgPlace1" presStyleIdx="1" presStyleCnt="4"/>
      <dgm:spPr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</dgm:spPr>
    </dgm:pt>
    <dgm:pt modelId="{AACE12DF-AB8D-483E-89F0-3D5E206DC3BB}" type="pres">
      <dgm:prSet presAssocID="{3CF27163-0016-4581-AF6E-F3B6577A6C06}" presName="txNode" presStyleLbl="node1" presStyleIdx="1" presStyleCnt="4">
        <dgm:presLayoutVars>
          <dgm:bulletEnabled val="1"/>
        </dgm:presLayoutVars>
      </dgm:prSet>
      <dgm:spPr/>
    </dgm:pt>
    <dgm:pt modelId="{A192BA9D-8F1E-435E-9C73-68295D485463}" type="pres">
      <dgm:prSet presAssocID="{EF5E313F-CAD9-45DB-B95D-D8DAB6C2406C}" presName="sibTrans" presStyleLbl="sibTrans2D1" presStyleIdx="1" presStyleCnt="3"/>
      <dgm:spPr/>
    </dgm:pt>
    <dgm:pt modelId="{A910D83F-CB7C-425B-90FE-F9DF720DC0C6}" type="pres">
      <dgm:prSet presAssocID="{EF5E313F-CAD9-45DB-B95D-D8DAB6C2406C}" presName="connTx" presStyleLbl="sibTrans2D1" presStyleIdx="1" presStyleCnt="3"/>
      <dgm:spPr/>
    </dgm:pt>
    <dgm:pt modelId="{090C20C4-CCB5-462C-9482-D6F14352F209}" type="pres">
      <dgm:prSet presAssocID="{953EB084-91E9-4A76-A368-AA650F644248}" presName="composite" presStyleCnt="0"/>
      <dgm:spPr/>
    </dgm:pt>
    <dgm:pt modelId="{F3FB31E2-F40B-447F-B44D-2A27818EC693}" type="pres">
      <dgm:prSet presAssocID="{953EB084-91E9-4A76-A368-AA650F644248}" presName="imagSh" presStyleLbl="bgImgPlace1" presStyleIdx="2" presStyleCnt="4"/>
      <dgm:spPr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28E56D26-DEAA-4B27-A275-DE37B33F3E1D}" type="pres">
      <dgm:prSet presAssocID="{953EB084-91E9-4A76-A368-AA650F644248}" presName="txNode" presStyleLbl="node1" presStyleIdx="2" presStyleCnt="4">
        <dgm:presLayoutVars>
          <dgm:bulletEnabled val="1"/>
        </dgm:presLayoutVars>
      </dgm:prSet>
      <dgm:spPr/>
    </dgm:pt>
    <dgm:pt modelId="{A64094EA-14A4-4E34-976A-C0F5E23F73B1}" type="pres">
      <dgm:prSet presAssocID="{EFF1DBD6-E62B-45EC-9F76-0587BC1A685A}" presName="sibTrans" presStyleLbl="sibTrans2D1" presStyleIdx="2" presStyleCnt="3"/>
      <dgm:spPr/>
    </dgm:pt>
    <dgm:pt modelId="{25A51C7D-4B76-41A5-A642-3D3A410EC990}" type="pres">
      <dgm:prSet presAssocID="{EFF1DBD6-E62B-45EC-9F76-0587BC1A685A}" presName="connTx" presStyleLbl="sibTrans2D1" presStyleIdx="2" presStyleCnt="3"/>
      <dgm:spPr/>
    </dgm:pt>
    <dgm:pt modelId="{6E884BCB-E85D-41E0-8A2F-A644C1C99EEF}" type="pres">
      <dgm:prSet presAssocID="{45595894-D072-41EA-ADBC-CB170485EBFF}" presName="composite" presStyleCnt="0"/>
      <dgm:spPr/>
    </dgm:pt>
    <dgm:pt modelId="{1E8EAEAF-5EFB-46C7-8944-BC4828B373CE}" type="pres">
      <dgm:prSet presAssocID="{45595894-D072-41EA-ADBC-CB170485EBFF}" presName="imagSh" presStyleLbl="bgImgPlace1" presStyleIdx="3" presStyleCnt="4"/>
      <dgm:spPr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B9D823FA-A15F-46FD-AE1A-DC260954968A}" type="pres">
      <dgm:prSet presAssocID="{45595894-D072-41EA-ADBC-CB170485EBF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387AA07-6CD1-4706-8C3B-1C7965D5FD18}" type="presOf" srcId="{EFF1DBD6-E62B-45EC-9F76-0587BC1A685A}" destId="{25A51C7D-4B76-41A5-A642-3D3A410EC990}" srcOrd="1" destOrd="0" presId="urn:microsoft.com/office/officeart/2005/8/layout/hProcess10"/>
    <dgm:cxn modelId="{241D2917-68DB-40EE-A6C5-3B7DB9313A5F}" type="presOf" srcId="{953EB084-91E9-4A76-A368-AA650F644248}" destId="{28E56D26-DEAA-4B27-A275-DE37B33F3E1D}" srcOrd="0" destOrd="0" presId="urn:microsoft.com/office/officeart/2005/8/layout/hProcess10"/>
    <dgm:cxn modelId="{26EB102A-19CC-4F23-875D-2BF93C0600C1}" type="presOf" srcId="{79774289-F797-41EF-8306-70B40A7DE9BA}" destId="{28E56D26-DEAA-4B27-A275-DE37B33F3E1D}" srcOrd="0" destOrd="1" presId="urn:microsoft.com/office/officeart/2005/8/layout/hProcess10"/>
    <dgm:cxn modelId="{6B27F42C-2F58-47D3-9B37-B184BAE4873C}" type="presOf" srcId="{998ACE18-EE8C-4A25-A775-4211EDEE78ED}" destId="{D133C05E-9E87-41C0-8DF9-EAB9B76D111E}" srcOrd="0" destOrd="0" presId="urn:microsoft.com/office/officeart/2005/8/layout/hProcess10"/>
    <dgm:cxn modelId="{BCB1CC32-9B61-4F33-8E16-A7111BC0EACA}" srcId="{1794D850-01E1-4AA6-A62F-57F32E2D99D6}" destId="{163FE902-DB20-4749-B10F-4D0528133447}" srcOrd="1" destOrd="0" parTransId="{1EC642AC-D560-4C21-9C43-89F6C855E354}" sibTransId="{E1FA7F69-4646-471B-A365-2E85DAD0310B}"/>
    <dgm:cxn modelId="{8B07163F-1F9B-4922-87D6-F775E473A141}" type="presOf" srcId="{3CF27163-0016-4581-AF6E-F3B6577A6C06}" destId="{AACE12DF-AB8D-483E-89F0-3D5E206DC3BB}" srcOrd="0" destOrd="0" presId="urn:microsoft.com/office/officeart/2005/8/layout/hProcess10"/>
    <dgm:cxn modelId="{4146BA5F-46B2-48D0-8E9C-A4FC056C299C}" srcId="{998ACE18-EE8C-4A25-A775-4211EDEE78ED}" destId="{45595894-D072-41EA-ADBC-CB170485EBFF}" srcOrd="3" destOrd="0" parTransId="{639F5D32-5B61-49A2-B680-81390A1E46AD}" sibTransId="{A6B0A866-16F3-4690-9392-2A2EA004AF2D}"/>
    <dgm:cxn modelId="{93EE0941-DC4D-4486-8A42-514AA0E357D4}" srcId="{953EB084-91E9-4A76-A368-AA650F644248}" destId="{79774289-F797-41EF-8306-70B40A7DE9BA}" srcOrd="0" destOrd="0" parTransId="{51E1F38D-F1A5-4F5E-B338-0EDE80D2CC9F}" sibTransId="{0D042310-C1AB-44A2-B6D2-9B92BEC07D17}"/>
    <dgm:cxn modelId="{02732A61-E1ED-4FEA-8DD8-AB236A380D80}" type="presOf" srcId="{A5F8C984-0401-42DA-8375-AAB96E3B0D4C}" destId="{623A45D0-0E01-481E-BA84-62B14EE38F70}" srcOrd="0" destOrd="1" presId="urn:microsoft.com/office/officeart/2005/8/layout/hProcess10"/>
    <dgm:cxn modelId="{8E597343-FDEF-4EE3-832D-998EA554A20C}" type="presOf" srcId="{4CD6A5D9-9BBE-4642-886B-4BB2569F6E9B}" destId="{B9D823FA-A15F-46FD-AE1A-DC260954968A}" srcOrd="0" destOrd="1" presId="urn:microsoft.com/office/officeart/2005/8/layout/hProcess10"/>
    <dgm:cxn modelId="{52360867-BC11-4638-819F-B96EB9B59052}" type="presOf" srcId="{419AEF13-E18F-4CC7-B862-B308EC855B70}" destId="{AACE12DF-AB8D-483E-89F0-3D5E206DC3BB}" srcOrd="0" destOrd="1" presId="urn:microsoft.com/office/officeart/2005/8/layout/hProcess10"/>
    <dgm:cxn modelId="{74AF1C67-6204-4066-BC4E-8F9642ADE81A}" srcId="{45595894-D072-41EA-ADBC-CB170485EBFF}" destId="{4CD6A5D9-9BBE-4642-886B-4BB2569F6E9B}" srcOrd="0" destOrd="0" parTransId="{11C8FC1B-92F7-4F96-B468-6E7DFE283C50}" sibTransId="{52D75767-C074-48C3-9406-AFDC26DCC6CA}"/>
    <dgm:cxn modelId="{55B6BA51-5930-424A-8163-F9EA445B1388}" srcId="{45595894-D072-41EA-ADBC-CB170485EBFF}" destId="{A9EE6370-2781-441F-807D-52A0574D7F5E}" srcOrd="1" destOrd="0" parTransId="{5C85E617-D6D2-46DD-817A-CB7FF7C3C8D6}" sibTransId="{56F0E684-79D1-46F9-8C35-334156E15C5C}"/>
    <dgm:cxn modelId="{A5A01773-52A3-4038-879A-F6B7FF50DC55}" type="presOf" srcId="{A9EE6370-2781-441F-807D-52A0574D7F5E}" destId="{B9D823FA-A15F-46FD-AE1A-DC260954968A}" srcOrd="0" destOrd="2" presId="urn:microsoft.com/office/officeart/2005/8/layout/hProcess10"/>
    <dgm:cxn modelId="{8DDA2E78-72F9-4BAB-A7B1-F55E4EC5F063}" srcId="{3CF27163-0016-4581-AF6E-F3B6577A6C06}" destId="{419AEF13-E18F-4CC7-B862-B308EC855B70}" srcOrd="0" destOrd="0" parTransId="{1090DAF8-CE6B-4D6A-A3B1-F8408A559564}" sibTransId="{EE16CBF3-8446-47C4-A314-0C7D1D21E55E}"/>
    <dgm:cxn modelId="{D9ADAF7C-103A-4515-BC2D-3AED29D360F9}" type="presOf" srcId="{45595894-D072-41EA-ADBC-CB170485EBFF}" destId="{B9D823FA-A15F-46FD-AE1A-DC260954968A}" srcOrd="0" destOrd="0" presId="urn:microsoft.com/office/officeart/2005/8/layout/hProcess10"/>
    <dgm:cxn modelId="{FE108289-41F1-4408-A963-C3D371A4FDE4}" type="presOf" srcId="{EF5E313F-CAD9-45DB-B95D-D8DAB6C2406C}" destId="{A910D83F-CB7C-425B-90FE-F9DF720DC0C6}" srcOrd="1" destOrd="0" presId="urn:microsoft.com/office/officeart/2005/8/layout/hProcess10"/>
    <dgm:cxn modelId="{7EB0F989-4C31-4582-848A-8C93D9DF2768}" type="presOf" srcId="{1794D850-01E1-4AA6-A62F-57F32E2D99D6}" destId="{623A45D0-0E01-481E-BA84-62B14EE38F70}" srcOrd="0" destOrd="0" presId="urn:microsoft.com/office/officeart/2005/8/layout/hProcess10"/>
    <dgm:cxn modelId="{8655039A-E2C5-445C-BEBC-6EF0AD1C4B54}" srcId="{998ACE18-EE8C-4A25-A775-4211EDEE78ED}" destId="{3CF27163-0016-4581-AF6E-F3B6577A6C06}" srcOrd="1" destOrd="0" parTransId="{924C0566-C1D8-438A-82C5-B0A340B3946A}" sibTransId="{EF5E313F-CAD9-45DB-B95D-D8DAB6C2406C}"/>
    <dgm:cxn modelId="{11F8E29C-D968-4258-A12D-BDA25D9221EB}" type="presOf" srcId="{EF5E313F-CAD9-45DB-B95D-D8DAB6C2406C}" destId="{A192BA9D-8F1E-435E-9C73-68295D485463}" srcOrd="0" destOrd="0" presId="urn:microsoft.com/office/officeart/2005/8/layout/hProcess10"/>
    <dgm:cxn modelId="{8E7D33A8-54F2-4293-BBD0-F73A27AA21E4}" type="presOf" srcId="{51CD0013-CDB1-4F98-A7D0-9799E0641899}" destId="{A6B1B556-496D-4C71-AB6A-31D63669FC79}" srcOrd="1" destOrd="0" presId="urn:microsoft.com/office/officeart/2005/8/layout/hProcess10"/>
    <dgm:cxn modelId="{3EEBE9AA-AA8C-4ADD-B79C-B79242F4D64F}" type="presOf" srcId="{163FE902-DB20-4749-B10F-4D0528133447}" destId="{623A45D0-0E01-481E-BA84-62B14EE38F70}" srcOrd="0" destOrd="2" presId="urn:microsoft.com/office/officeart/2005/8/layout/hProcess10"/>
    <dgm:cxn modelId="{E72C5FAF-2FF7-4677-96F2-2A36F61BEE9E}" type="presOf" srcId="{289F65BB-7722-464A-91C6-CD8ECF3E6C31}" destId="{AACE12DF-AB8D-483E-89F0-3D5E206DC3BB}" srcOrd="0" destOrd="2" presId="urn:microsoft.com/office/officeart/2005/8/layout/hProcess10"/>
    <dgm:cxn modelId="{300D86BD-6A2B-4260-8F8E-A74954CBEFC5}" srcId="{953EB084-91E9-4A76-A368-AA650F644248}" destId="{7521B64F-1091-4E8A-B574-97FC13385A9C}" srcOrd="1" destOrd="0" parTransId="{062734DF-387C-4D70-988D-D96FB1E36195}" sibTransId="{F10DE1AE-9E4D-4082-A17F-AB1EEAC0BB45}"/>
    <dgm:cxn modelId="{E07017C5-54B9-44B5-8ED3-42C175608A5B}" srcId="{1794D850-01E1-4AA6-A62F-57F32E2D99D6}" destId="{A5F8C984-0401-42DA-8375-AAB96E3B0D4C}" srcOrd="0" destOrd="0" parTransId="{3D4E9809-03CF-4D74-9A76-5EA0D836BBDF}" sibTransId="{B6CCF43C-AE80-4286-87FA-77935A5ADC1E}"/>
    <dgm:cxn modelId="{D46303C9-42F4-4379-973E-473490DA190C}" type="presOf" srcId="{7521B64F-1091-4E8A-B574-97FC13385A9C}" destId="{28E56D26-DEAA-4B27-A275-DE37B33F3E1D}" srcOrd="0" destOrd="2" presId="urn:microsoft.com/office/officeart/2005/8/layout/hProcess10"/>
    <dgm:cxn modelId="{471313D3-E834-4940-A588-5EC3847C70C8}" srcId="{998ACE18-EE8C-4A25-A775-4211EDEE78ED}" destId="{1794D850-01E1-4AA6-A62F-57F32E2D99D6}" srcOrd="0" destOrd="0" parTransId="{CC3FFBFA-8C9A-4DA6-AC05-5E77EDABEA44}" sibTransId="{51CD0013-CDB1-4F98-A7D0-9799E0641899}"/>
    <dgm:cxn modelId="{541ED0D3-CB40-486F-B965-F8193B09CD32}" srcId="{3CF27163-0016-4581-AF6E-F3B6577A6C06}" destId="{289F65BB-7722-464A-91C6-CD8ECF3E6C31}" srcOrd="1" destOrd="0" parTransId="{1BE336F0-AF41-426B-A7BF-9A6754ABF41E}" sibTransId="{B31FCACF-BE50-4DF3-9087-C5FF42800AEF}"/>
    <dgm:cxn modelId="{B1D675E4-D857-47EF-9EB6-E24D43645A54}" srcId="{998ACE18-EE8C-4A25-A775-4211EDEE78ED}" destId="{953EB084-91E9-4A76-A368-AA650F644248}" srcOrd="2" destOrd="0" parTransId="{9685EAB8-EE77-4722-B4E4-3D545359912D}" sibTransId="{EFF1DBD6-E62B-45EC-9F76-0587BC1A685A}"/>
    <dgm:cxn modelId="{64189BEA-41D6-48D0-8094-1FCD4E77F936}" type="presOf" srcId="{51CD0013-CDB1-4F98-A7D0-9799E0641899}" destId="{84D5DB0B-CD7B-490D-B807-52C994AD940D}" srcOrd="0" destOrd="0" presId="urn:microsoft.com/office/officeart/2005/8/layout/hProcess10"/>
    <dgm:cxn modelId="{758FF0FF-46B9-4B30-AA8B-360B5FBD1CB5}" type="presOf" srcId="{EFF1DBD6-E62B-45EC-9F76-0587BC1A685A}" destId="{A64094EA-14A4-4E34-976A-C0F5E23F73B1}" srcOrd="0" destOrd="0" presId="urn:microsoft.com/office/officeart/2005/8/layout/hProcess10"/>
    <dgm:cxn modelId="{7951ABD4-DE37-4510-BEDD-2F3D0FF2DFE3}" type="presParOf" srcId="{D133C05E-9E87-41C0-8DF9-EAB9B76D111E}" destId="{62B5DB08-7F9F-4D40-813A-74294E62FDDC}" srcOrd="0" destOrd="0" presId="urn:microsoft.com/office/officeart/2005/8/layout/hProcess10"/>
    <dgm:cxn modelId="{466503C7-373C-43DE-AF80-7C83B9CF1837}" type="presParOf" srcId="{62B5DB08-7F9F-4D40-813A-74294E62FDDC}" destId="{A12943C2-F48E-48F4-ABBE-351823E9FBBD}" srcOrd="0" destOrd="0" presId="urn:microsoft.com/office/officeart/2005/8/layout/hProcess10"/>
    <dgm:cxn modelId="{E8615A09-336A-4042-99BE-61F1044F6FAC}" type="presParOf" srcId="{62B5DB08-7F9F-4D40-813A-74294E62FDDC}" destId="{623A45D0-0E01-481E-BA84-62B14EE38F70}" srcOrd="1" destOrd="0" presId="urn:microsoft.com/office/officeart/2005/8/layout/hProcess10"/>
    <dgm:cxn modelId="{61306295-1E8A-48CC-A442-0EDB9D9D9770}" type="presParOf" srcId="{D133C05E-9E87-41C0-8DF9-EAB9B76D111E}" destId="{84D5DB0B-CD7B-490D-B807-52C994AD940D}" srcOrd="1" destOrd="0" presId="urn:microsoft.com/office/officeart/2005/8/layout/hProcess10"/>
    <dgm:cxn modelId="{91E7ABEF-5831-4EB1-A998-C7775D5E33A3}" type="presParOf" srcId="{84D5DB0B-CD7B-490D-B807-52C994AD940D}" destId="{A6B1B556-496D-4C71-AB6A-31D63669FC79}" srcOrd="0" destOrd="0" presId="urn:microsoft.com/office/officeart/2005/8/layout/hProcess10"/>
    <dgm:cxn modelId="{9E564765-2D89-4432-8CDC-443587686058}" type="presParOf" srcId="{D133C05E-9E87-41C0-8DF9-EAB9B76D111E}" destId="{0F681173-261B-42AD-8B62-DB6029E49B3A}" srcOrd="2" destOrd="0" presId="urn:microsoft.com/office/officeart/2005/8/layout/hProcess10"/>
    <dgm:cxn modelId="{61C4E27B-09AA-4481-A437-7BEADDD9223E}" type="presParOf" srcId="{0F681173-261B-42AD-8B62-DB6029E49B3A}" destId="{484B9C6E-4332-41B9-8EAF-323270C09D39}" srcOrd="0" destOrd="0" presId="urn:microsoft.com/office/officeart/2005/8/layout/hProcess10"/>
    <dgm:cxn modelId="{B332F60E-92CD-4866-9227-180C5B00B756}" type="presParOf" srcId="{0F681173-261B-42AD-8B62-DB6029E49B3A}" destId="{AACE12DF-AB8D-483E-89F0-3D5E206DC3BB}" srcOrd="1" destOrd="0" presId="urn:microsoft.com/office/officeart/2005/8/layout/hProcess10"/>
    <dgm:cxn modelId="{B4F5BF41-0480-4667-8087-C9B8316A1EE4}" type="presParOf" srcId="{D133C05E-9E87-41C0-8DF9-EAB9B76D111E}" destId="{A192BA9D-8F1E-435E-9C73-68295D485463}" srcOrd="3" destOrd="0" presId="urn:microsoft.com/office/officeart/2005/8/layout/hProcess10"/>
    <dgm:cxn modelId="{5CCDB438-4C31-45BB-9850-D4F445F8E524}" type="presParOf" srcId="{A192BA9D-8F1E-435E-9C73-68295D485463}" destId="{A910D83F-CB7C-425B-90FE-F9DF720DC0C6}" srcOrd="0" destOrd="0" presId="urn:microsoft.com/office/officeart/2005/8/layout/hProcess10"/>
    <dgm:cxn modelId="{81CFD98E-1663-472A-B196-758F2D89E267}" type="presParOf" srcId="{D133C05E-9E87-41C0-8DF9-EAB9B76D111E}" destId="{090C20C4-CCB5-462C-9482-D6F14352F209}" srcOrd="4" destOrd="0" presId="urn:microsoft.com/office/officeart/2005/8/layout/hProcess10"/>
    <dgm:cxn modelId="{B3370911-A633-4757-8253-1BBF314826EB}" type="presParOf" srcId="{090C20C4-CCB5-462C-9482-D6F14352F209}" destId="{F3FB31E2-F40B-447F-B44D-2A27818EC693}" srcOrd="0" destOrd="0" presId="urn:microsoft.com/office/officeart/2005/8/layout/hProcess10"/>
    <dgm:cxn modelId="{2E18D62B-C132-4F7F-B6C3-30EBB49CDEB8}" type="presParOf" srcId="{090C20C4-CCB5-462C-9482-D6F14352F209}" destId="{28E56D26-DEAA-4B27-A275-DE37B33F3E1D}" srcOrd="1" destOrd="0" presId="urn:microsoft.com/office/officeart/2005/8/layout/hProcess10"/>
    <dgm:cxn modelId="{B3FB4CFD-C11C-4F65-8332-56B9B7C5B56E}" type="presParOf" srcId="{D133C05E-9E87-41C0-8DF9-EAB9B76D111E}" destId="{A64094EA-14A4-4E34-976A-C0F5E23F73B1}" srcOrd="5" destOrd="0" presId="urn:microsoft.com/office/officeart/2005/8/layout/hProcess10"/>
    <dgm:cxn modelId="{AE5C3C17-E0C2-4387-8A75-082109E78F26}" type="presParOf" srcId="{A64094EA-14A4-4E34-976A-C0F5E23F73B1}" destId="{25A51C7D-4B76-41A5-A642-3D3A410EC990}" srcOrd="0" destOrd="0" presId="urn:microsoft.com/office/officeart/2005/8/layout/hProcess10"/>
    <dgm:cxn modelId="{511181A6-C721-4204-B766-1D1EDE2B8884}" type="presParOf" srcId="{D133C05E-9E87-41C0-8DF9-EAB9B76D111E}" destId="{6E884BCB-E85D-41E0-8A2F-A644C1C99EEF}" srcOrd="6" destOrd="0" presId="urn:microsoft.com/office/officeart/2005/8/layout/hProcess10"/>
    <dgm:cxn modelId="{1E6B7C61-9E04-4AEF-808E-FC3DBE2F9ADC}" type="presParOf" srcId="{6E884BCB-E85D-41E0-8A2F-A644C1C99EEF}" destId="{1E8EAEAF-5EFB-46C7-8944-BC4828B373CE}" srcOrd="0" destOrd="0" presId="urn:microsoft.com/office/officeart/2005/8/layout/hProcess10"/>
    <dgm:cxn modelId="{72BB8500-09FA-411F-B412-9AD8205D3A59}" type="presParOf" srcId="{6E884BCB-E85D-41E0-8A2F-A644C1C99EEF}" destId="{B9D823FA-A15F-46FD-AE1A-DC26095496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09F909-B892-47DF-8686-49309F2D953B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FCD58D5-99BA-4379-A1DD-2100B530BA5F}">
      <dgm:prSet/>
      <dgm:spPr/>
      <dgm:t>
        <a:bodyPr/>
        <a:lstStyle/>
        <a:p>
          <a:r>
            <a:rPr lang="en-US" dirty="0"/>
            <a:t>Check if you have access to an NVIDIA GPU.</a:t>
          </a:r>
        </a:p>
      </dgm:t>
    </dgm:pt>
    <dgm:pt modelId="{A49A862F-AED6-4850-BC54-2412B3E9A982}" type="parTrans" cxnId="{C3B3855B-E3CB-46DE-BD06-BC3871F5EECF}">
      <dgm:prSet/>
      <dgm:spPr/>
      <dgm:t>
        <a:bodyPr/>
        <a:lstStyle/>
        <a:p>
          <a:endParaRPr lang="en-US"/>
        </a:p>
      </dgm:t>
    </dgm:pt>
    <dgm:pt modelId="{A54DDE70-8152-43BD-A6C2-6217F46B401C}" type="sibTrans" cxnId="{C3B3855B-E3CB-46DE-BD06-BC3871F5EECF}">
      <dgm:prSet/>
      <dgm:spPr/>
      <dgm:t>
        <a:bodyPr/>
        <a:lstStyle/>
        <a:p>
          <a:endParaRPr lang="en-US"/>
        </a:p>
      </dgm:t>
    </dgm:pt>
    <dgm:pt modelId="{972757BE-0C74-47F0-A1D7-2B65F3890795}">
      <dgm:prSet/>
      <dgm:spPr/>
      <dgm:t>
        <a:bodyPr/>
        <a:lstStyle/>
        <a:p>
          <a:r>
            <a:rPr lang="en-US"/>
            <a:t>If so, install its latest driver, and CUDA.</a:t>
          </a:r>
        </a:p>
      </dgm:t>
    </dgm:pt>
    <dgm:pt modelId="{38C245FF-F263-4BEA-9924-ED64D843B8DF}" type="parTrans" cxnId="{A7846BAC-2EC0-4C7D-A6B7-8671550F7581}">
      <dgm:prSet/>
      <dgm:spPr/>
      <dgm:t>
        <a:bodyPr/>
        <a:lstStyle/>
        <a:p>
          <a:endParaRPr lang="en-US"/>
        </a:p>
      </dgm:t>
    </dgm:pt>
    <dgm:pt modelId="{7A9815A1-7306-43C7-B918-DFFF1CB77ECD}" type="sibTrans" cxnId="{A7846BAC-2EC0-4C7D-A6B7-8671550F7581}">
      <dgm:prSet/>
      <dgm:spPr/>
      <dgm:t>
        <a:bodyPr/>
        <a:lstStyle/>
        <a:p>
          <a:endParaRPr lang="en-US"/>
        </a:p>
      </dgm:t>
    </dgm:pt>
    <dgm:pt modelId="{051A8858-E290-41D1-8153-08BB946BE8AD}">
      <dgm:prSet/>
      <dgm:spPr/>
      <dgm:t>
        <a:bodyPr/>
        <a:lstStyle/>
        <a:p>
          <a:r>
            <a:rPr lang="en-US"/>
            <a:t>Identify the workloads you can accelerate.</a:t>
          </a:r>
        </a:p>
      </dgm:t>
    </dgm:pt>
    <dgm:pt modelId="{87586B87-6D82-4CE4-86D7-FFB06B9F3FB4}" type="parTrans" cxnId="{8C2303D9-002E-4D71-858C-F53941E65523}">
      <dgm:prSet/>
      <dgm:spPr/>
      <dgm:t>
        <a:bodyPr/>
        <a:lstStyle/>
        <a:p>
          <a:endParaRPr lang="en-US"/>
        </a:p>
      </dgm:t>
    </dgm:pt>
    <dgm:pt modelId="{EB8308C1-FCA7-424B-B313-A0A428F01243}" type="sibTrans" cxnId="{8C2303D9-002E-4D71-858C-F53941E65523}">
      <dgm:prSet/>
      <dgm:spPr/>
      <dgm:t>
        <a:bodyPr/>
        <a:lstStyle/>
        <a:p>
          <a:endParaRPr lang="en-US"/>
        </a:p>
      </dgm:t>
    </dgm:pt>
    <dgm:pt modelId="{1D570375-03F1-48AD-925F-59B85D7635E9}">
      <dgm:prSet/>
      <dgm:spPr/>
      <dgm:t>
        <a:bodyPr/>
        <a:lstStyle/>
        <a:p>
          <a:r>
            <a:rPr lang="en-US"/>
            <a:t>Start experimenting!</a:t>
          </a:r>
        </a:p>
      </dgm:t>
    </dgm:pt>
    <dgm:pt modelId="{F7D56523-B8A8-433B-B3FE-944073068AD7}" type="parTrans" cxnId="{4F5A3846-9E17-4217-A27D-FB31A40C1420}">
      <dgm:prSet/>
      <dgm:spPr/>
      <dgm:t>
        <a:bodyPr/>
        <a:lstStyle/>
        <a:p>
          <a:endParaRPr lang="en-US"/>
        </a:p>
      </dgm:t>
    </dgm:pt>
    <dgm:pt modelId="{10D2F698-B8F6-4B87-B11E-7355EDDBCDCF}" type="sibTrans" cxnId="{4F5A3846-9E17-4217-A27D-FB31A40C1420}">
      <dgm:prSet/>
      <dgm:spPr/>
      <dgm:t>
        <a:bodyPr/>
        <a:lstStyle/>
        <a:p>
          <a:endParaRPr lang="en-US"/>
        </a:p>
      </dgm:t>
    </dgm:pt>
    <dgm:pt modelId="{F6F88F62-4F36-46D2-9A0C-36F23A7068E8}" type="pres">
      <dgm:prSet presAssocID="{0C09F909-B892-47DF-8686-49309F2D953B}" presName="CompostProcess" presStyleCnt="0">
        <dgm:presLayoutVars>
          <dgm:dir/>
          <dgm:resizeHandles val="exact"/>
        </dgm:presLayoutVars>
      </dgm:prSet>
      <dgm:spPr/>
    </dgm:pt>
    <dgm:pt modelId="{759DF6EB-2A7F-44B1-9A63-2CFC060CE4B3}" type="pres">
      <dgm:prSet presAssocID="{0C09F909-B892-47DF-8686-49309F2D953B}" presName="arrow" presStyleLbl="bgShp" presStyleIdx="0" presStyleCnt="1"/>
      <dgm:spPr/>
    </dgm:pt>
    <dgm:pt modelId="{441EAC35-254D-41E9-86BD-AD4C1B0AF547}" type="pres">
      <dgm:prSet presAssocID="{0C09F909-B892-47DF-8686-49309F2D953B}" presName="linearProcess" presStyleCnt="0"/>
      <dgm:spPr/>
    </dgm:pt>
    <dgm:pt modelId="{B6945051-B661-4D28-920C-6CBF296E8CBF}" type="pres">
      <dgm:prSet presAssocID="{4FCD58D5-99BA-4379-A1DD-2100B530BA5F}" presName="textNode" presStyleLbl="node1" presStyleIdx="0" presStyleCnt="4">
        <dgm:presLayoutVars>
          <dgm:bulletEnabled val="1"/>
        </dgm:presLayoutVars>
      </dgm:prSet>
      <dgm:spPr/>
    </dgm:pt>
    <dgm:pt modelId="{9341C600-FF3F-4CC0-B436-C5E4DF991C71}" type="pres">
      <dgm:prSet presAssocID="{A54DDE70-8152-43BD-A6C2-6217F46B401C}" presName="sibTrans" presStyleCnt="0"/>
      <dgm:spPr/>
    </dgm:pt>
    <dgm:pt modelId="{5FA45345-DC12-42ED-94A3-78E7FBA5893F}" type="pres">
      <dgm:prSet presAssocID="{972757BE-0C74-47F0-A1D7-2B65F3890795}" presName="textNode" presStyleLbl="node1" presStyleIdx="1" presStyleCnt="4">
        <dgm:presLayoutVars>
          <dgm:bulletEnabled val="1"/>
        </dgm:presLayoutVars>
      </dgm:prSet>
      <dgm:spPr/>
    </dgm:pt>
    <dgm:pt modelId="{C29ADAE4-AD18-4638-8DA9-6A8444A88D7E}" type="pres">
      <dgm:prSet presAssocID="{7A9815A1-7306-43C7-B918-DFFF1CB77ECD}" presName="sibTrans" presStyleCnt="0"/>
      <dgm:spPr/>
    </dgm:pt>
    <dgm:pt modelId="{00C2F524-7642-4D78-8F87-D6FA02135DE8}" type="pres">
      <dgm:prSet presAssocID="{051A8858-E290-41D1-8153-08BB946BE8AD}" presName="textNode" presStyleLbl="node1" presStyleIdx="2" presStyleCnt="4">
        <dgm:presLayoutVars>
          <dgm:bulletEnabled val="1"/>
        </dgm:presLayoutVars>
      </dgm:prSet>
      <dgm:spPr/>
    </dgm:pt>
    <dgm:pt modelId="{AC38A625-809C-4CA1-86C4-A8286DB0902E}" type="pres">
      <dgm:prSet presAssocID="{EB8308C1-FCA7-424B-B313-A0A428F01243}" presName="sibTrans" presStyleCnt="0"/>
      <dgm:spPr/>
    </dgm:pt>
    <dgm:pt modelId="{91AA59EE-0295-49B3-8711-B9060A2C93DB}" type="pres">
      <dgm:prSet presAssocID="{1D570375-03F1-48AD-925F-59B85D7635E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700C217-FB63-478B-93B3-18CD2E5A56DB}" type="presOf" srcId="{1D570375-03F1-48AD-925F-59B85D7635E9}" destId="{91AA59EE-0295-49B3-8711-B9060A2C93DB}" srcOrd="0" destOrd="0" presId="urn:microsoft.com/office/officeart/2005/8/layout/hProcess9"/>
    <dgm:cxn modelId="{C3B3855B-E3CB-46DE-BD06-BC3871F5EECF}" srcId="{0C09F909-B892-47DF-8686-49309F2D953B}" destId="{4FCD58D5-99BA-4379-A1DD-2100B530BA5F}" srcOrd="0" destOrd="0" parTransId="{A49A862F-AED6-4850-BC54-2412B3E9A982}" sibTransId="{A54DDE70-8152-43BD-A6C2-6217F46B401C}"/>
    <dgm:cxn modelId="{4F5A3846-9E17-4217-A27D-FB31A40C1420}" srcId="{0C09F909-B892-47DF-8686-49309F2D953B}" destId="{1D570375-03F1-48AD-925F-59B85D7635E9}" srcOrd="3" destOrd="0" parTransId="{F7D56523-B8A8-433B-B3FE-944073068AD7}" sibTransId="{10D2F698-B8F6-4B87-B11E-7355EDDBCDCF}"/>
    <dgm:cxn modelId="{2692F668-19AF-47DA-A10D-3FF0E9268282}" type="presOf" srcId="{051A8858-E290-41D1-8153-08BB946BE8AD}" destId="{00C2F524-7642-4D78-8F87-D6FA02135DE8}" srcOrd="0" destOrd="0" presId="urn:microsoft.com/office/officeart/2005/8/layout/hProcess9"/>
    <dgm:cxn modelId="{D2AF569D-3485-4C70-878F-D65A8396C736}" type="presOf" srcId="{4FCD58D5-99BA-4379-A1DD-2100B530BA5F}" destId="{B6945051-B661-4D28-920C-6CBF296E8CBF}" srcOrd="0" destOrd="0" presId="urn:microsoft.com/office/officeart/2005/8/layout/hProcess9"/>
    <dgm:cxn modelId="{A7846BAC-2EC0-4C7D-A6B7-8671550F7581}" srcId="{0C09F909-B892-47DF-8686-49309F2D953B}" destId="{972757BE-0C74-47F0-A1D7-2B65F3890795}" srcOrd="1" destOrd="0" parTransId="{38C245FF-F263-4BEA-9924-ED64D843B8DF}" sibTransId="{7A9815A1-7306-43C7-B918-DFFF1CB77ECD}"/>
    <dgm:cxn modelId="{B5C922D2-7855-47C9-99F5-FA7A6CA14486}" type="presOf" srcId="{972757BE-0C74-47F0-A1D7-2B65F3890795}" destId="{5FA45345-DC12-42ED-94A3-78E7FBA5893F}" srcOrd="0" destOrd="0" presId="urn:microsoft.com/office/officeart/2005/8/layout/hProcess9"/>
    <dgm:cxn modelId="{8C2303D9-002E-4D71-858C-F53941E65523}" srcId="{0C09F909-B892-47DF-8686-49309F2D953B}" destId="{051A8858-E290-41D1-8153-08BB946BE8AD}" srcOrd="2" destOrd="0" parTransId="{87586B87-6D82-4CE4-86D7-FFB06B9F3FB4}" sibTransId="{EB8308C1-FCA7-424B-B313-A0A428F01243}"/>
    <dgm:cxn modelId="{21D764E5-18E8-4CB4-B228-2CE4D348D194}" type="presOf" srcId="{0C09F909-B892-47DF-8686-49309F2D953B}" destId="{F6F88F62-4F36-46D2-9A0C-36F23A7068E8}" srcOrd="0" destOrd="0" presId="urn:microsoft.com/office/officeart/2005/8/layout/hProcess9"/>
    <dgm:cxn modelId="{FEF5E4D9-4475-4141-AB57-9C1ECFE94DA7}" type="presParOf" srcId="{F6F88F62-4F36-46D2-9A0C-36F23A7068E8}" destId="{759DF6EB-2A7F-44B1-9A63-2CFC060CE4B3}" srcOrd="0" destOrd="0" presId="urn:microsoft.com/office/officeart/2005/8/layout/hProcess9"/>
    <dgm:cxn modelId="{00E6F840-3C25-4135-B586-12407657B4D7}" type="presParOf" srcId="{F6F88F62-4F36-46D2-9A0C-36F23A7068E8}" destId="{441EAC35-254D-41E9-86BD-AD4C1B0AF547}" srcOrd="1" destOrd="0" presId="urn:microsoft.com/office/officeart/2005/8/layout/hProcess9"/>
    <dgm:cxn modelId="{0CF0224D-49FE-434F-9482-19873CEF602C}" type="presParOf" srcId="{441EAC35-254D-41E9-86BD-AD4C1B0AF547}" destId="{B6945051-B661-4D28-920C-6CBF296E8CBF}" srcOrd="0" destOrd="0" presId="urn:microsoft.com/office/officeart/2005/8/layout/hProcess9"/>
    <dgm:cxn modelId="{89DCF9C7-5B7A-41FD-8B78-A5425D280C6C}" type="presParOf" srcId="{441EAC35-254D-41E9-86BD-AD4C1B0AF547}" destId="{9341C600-FF3F-4CC0-B436-C5E4DF991C71}" srcOrd="1" destOrd="0" presId="urn:microsoft.com/office/officeart/2005/8/layout/hProcess9"/>
    <dgm:cxn modelId="{5284691E-6517-4673-9197-B74B0389932B}" type="presParOf" srcId="{441EAC35-254D-41E9-86BD-AD4C1B0AF547}" destId="{5FA45345-DC12-42ED-94A3-78E7FBA5893F}" srcOrd="2" destOrd="0" presId="urn:microsoft.com/office/officeart/2005/8/layout/hProcess9"/>
    <dgm:cxn modelId="{42B95828-2803-47AC-8000-8E9812D41646}" type="presParOf" srcId="{441EAC35-254D-41E9-86BD-AD4C1B0AF547}" destId="{C29ADAE4-AD18-4638-8DA9-6A8444A88D7E}" srcOrd="3" destOrd="0" presId="urn:microsoft.com/office/officeart/2005/8/layout/hProcess9"/>
    <dgm:cxn modelId="{DEBCE239-CE78-4457-AD22-415B34D41DA6}" type="presParOf" srcId="{441EAC35-254D-41E9-86BD-AD4C1B0AF547}" destId="{00C2F524-7642-4D78-8F87-D6FA02135DE8}" srcOrd="4" destOrd="0" presId="urn:microsoft.com/office/officeart/2005/8/layout/hProcess9"/>
    <dgm:cxn modelId="{52089A66-8BAB-4CAC-964D-A95E247B964B}" type="presParOf" srcId="{441EAC35-254D-41E9-86BD-AD4C1B0AF547}" destId="{AC38A625-809C-4CA1-86C4-A8286DB0902E}" srcOrd="5" destOrd="0" presId="urn:microsoft.com/office/officeart/2005/8/layout/hProcess9"/>
    <dgm:cxn modelId="{117EA67D-BBD5-4E18-99C0-E30C174AB09A}" type="presParOf" srcId="{441EAC35-254D-41E9-86BD-AD4C1B0AF547}" destId="{91AA59EE-0295-49B3-8711-B9060A2C93D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49C31-A338-44A2-AAAB-56526B81464E}">
      <dsp:nvSpPr>
        <dsp:cNvPr id="0" name=""/>
        <dsp:cNvSpPr/>
      </dsp:nvSpPr>
      <dsp:spPr>
        <a:xfrm>
          <a:off x="215895" y="0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Grid</a:t>
          </a:r>
          <a:endParaRPr lang="en-US" sz="3500" kern="1200"/>
        </a:p>
      </dsp:txBody>
      <dsp:txXfrm>
        <a:off x="241924" y="26029"/>
        <a:ext cx="4915579" cy="836645"/>
      </dsp:txXfrm>
    </dsp:sp>
    <dsp:sp modelId="{495DEFD1-F56E-459B-8804-6C2C59DF4E47}">
      <dsp:nvSpPr>
        <dsp:cNvPr id="0" name=""/>
        <dsp:cNvSpPr/>
      </dsp:nvSpPr>
      <dsp:spPr>
        <a:xfrm rot="5400000">
          <a:off x="2533082" y="910921"/>
          <a:ext cx="333263" cy="3999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9739" y="944248"/>
        <a:ext cx="239950" cy="233284"/>
      </dsp:txXfrm>
    </dsp:sp>
    <dsp:sp modelId="{50C23E05-E4F3-4A98-99A7-CF45AA73D331}">
      <dsp:nvSpPr>
        <dsp:cNvPr id="0" name=""/>
        <dsp:cNvSpPr/>
      </dsp:nvSpPr>
      <dsp:spPr>
        <a:xfrm>
          <a:off x="215895" y="1333055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1283731"/>
            <a:satOff val="-3406"/>
            <a:lumOff val="-40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Block</a:t>
          </a:r>
          <a:endParaRPr lang="en-US" sz="3500" kern="1200"/>
        </a:p>
      </dsp:txBody>
      <dsp:txXfrm>
        <a:off x="241924" y="1359084"/>
        <a:ext cx="4915579" cy="836645"/>
      </dsp:txXfrm>
    </dsp:sp>
    <dsp:sp modelId="{3E5B5CEC-AB40-401E-9C3B-1B93CD010493}">
      <dsp:nvSpPr>
        <dsp:cNvPr id="0" name=""/>
        <dsp:cNvSpPr/>
      </dsp:nvSpPr>
      <dsp:spPr>
        <a:xfrm rot="5400000">
          <a:off x="2533082" y="2243976"/>
          <a:ext cx="333263" cy="3999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9739" y="2277303"/>
        <a:ext cx="239950" cy="233284"/>
      </dsp:txXfrm>
    </dsp:sp>
    <dsp:sp modelId="{859AD56E-FBEC-4934-9B9E-CCFA4DA6F4D7}">
      <dsp:nvSpPr>
        <dsp:cNvPr id="0" name=""/>
        <dsp:cNvSpPr/>
      </dsp:nvSpPr>
      <dsp:spPr>
        <a:xfrm>
          <a:off x="215895" y="2666111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Thread</a:t>
          </a:r>
          <a:endParaRPr lang="en-US" sz="3500" kern="1200"/>
        </a:p>
      </dsp:txBody>
      <dsp:txXfrm>
        <a:off x="241924" y="2692140"/>
        <a:ext cx="4915579" cy="836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43C2-F48E-48F4-ABBE-351823E9FBBD}">
      <dsp:nvSpPr>
        <dsp:cNvPr id="0" name=""/>
        <dsp:cNvSpPr/>
      </dsp:nvSpPr>
      <dsp:spPr>
        <a:xfrm>
          <a:off x="14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45D0-0E01-481E-BA84-62B14EE38F70}">
      <dsp:nvSpPr>
        <dsp:cNvPr id="0" name=""/>
        <dsp:cNvSpPr/>
      </dsp:nvSpPr>
      <dsp:spPr>
        <a:xfrm>
          <a:off x="3081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Deep Learning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 err="1"/>
            <a:t>PyTorch</a:t>
          </a:r>
          <a:endParaRPr lang="en-US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TensorFlow</a:t>
          </a:r>
        </a:p>
      </dsp:txBody>
      <dsp:txXfrm>
        <a:off x="363293" y="1236198"/>
        <a:ext cx="1773482" cy="1773482"/>
      </dsp:txXfrm>
    </dsp:sp>
    <dsp:sp modelId="{84D5DB0B-CD7B-490D-B807-52C994AD940D}">
      <dsp:nvSpPr>
        <dsp:cNvPr id="0" name=""/>
        <dsp:cNvSpPr/>
      </dsp:nvSpPr>
      <dsp:spPr>
        <a:xfrm>
          <a:off x="22481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48149" y="856841"/>
        <a:ext cx="254008" cy="271595"/>
      </dsp:txXfrm>
    </dsp:sp>
    <dsp:sp modelId="{484B9C6E-4332-41B9-8EAF-323270C09D39}">
      <dsp:nvSpPr>
        <dsp:cNvPr id="0" name=""/>
        <dsp:cNvSpPr/>
      </dsp:nvSpPr>
      <dsp:spPr>
        <a:xfrm>
          <a:off x="29220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12DF-AB8D-483E-89F0-3D5E206DC3BB}">
      <dsp:nvSpPr>
        <dsp:cNvPr id="0" name=""/>
        <dsp:cNvSpPr/>
      </dsp:nvSpPr>
      <dsp:spPr>
        <a:xfrm>
          <a:off x="32287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1748875"/>
            <a:satOff val="2510"/>
            <a:lumOff val="35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Data Science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RAPIDS (</a:t>
          </a:r>
          <a:r>
            <a:rPr lang="en-US" sz="1600" kern="1200" noProof="0" dirty="0" err="1"/>
            <a:t>cuDF</a:t>
          </a:r>
          <a:r>
            <a:rPr lang="en-US" sz="1600" kern="1200" noProof="0" dirty="0"/>
            <a:t>, </a:t>
          </a:r>
          <a:r>
            <a:rPr lang="en-US" sz="1600" kern="1200" noProof="0" dirty="0" err="1"/>
            <a:t>cuML</a:t>
          </a:r>
          <a:r>
            <a:rPr lang="en-US" sz="1600" kern="1200" noProof="0" dirty="0"/>
            <a:t>, etc.)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/>
            <a:t>Polars</a:t>
          </a:r>
        </a:p>
      </dsp:txBody>
      <dsp:txXfrm>
        <a:off x="3283893" y="1236198"/>
        <a:ext cx="1773482" cy="1773482"/>
      </dsp:txXfrm>
    </dsp:sp>
    <dsp:sp modelId="{A192BA9D-8F1E-435E-9C73-68295D485463}">
      <dsp:nvSpPr>
        <dsp:cNvPr id="0" name=""/>
        <dsp:cNvSpPr/>
      </dsp:nvSpPr>
      <dsp:spPr>
        <a:xfrm>
          <a:off x="51687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623313"/>
            <a:satOff val="3765"/>
            <a:lumOff val="5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68749" y="856841"/>
        <a:ext cx="254008" cy="271595"/>
      </dsp:txXfrm>
    </dsp:sp>
    <dsp:sp modelId="{F3FB31E2-F40B-447F-B44D-2A27818EC693}">
      <dsp:nvSpPr>
        <dsp:cNvPr id="0" name=""/>
        <dsp:cNvSpPr/>
      </dsp:nvSpPr>
      <dsp:spPr>
        <a:xfrm>
          <a:off x="58426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6D26-DEAA-4B27-A275-DE37B33F3E1D}">
      <dsp:nvSpPr>
        <dsp:cNvPr id="0" name=""/>
        <dsp:cNvSpPr/>
      </dsp:nvSpPr>
      <dsp:spPr>
        <a:xfrm>
          <a:off x="61493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3497750"/>
            <a:satOff val="5020"/>
            <a:lumOff val="719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Numeric tasks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 err="1"/>
            <a:t>CuPy</a:t>
          </a:r>
          <a:endParaRPr lang="en-US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 err="1"/>
            <a:t>cuPyNumeric</a:t>
          </a:r>
          <a:endParaRPr lang="en-US" sz="1600" kern="1200" noProof="0" dirty="0"/>
        </a:p>
      </dsp:txBody>
      <dsp:txXfrm>
        <a:off x="6204493" y="1236198"/>
        <a:ext cx="1773482" cy="1773482"/>
      </dsp:txXfrm>
    </dsp:sp>
    <dsp:sp modelId="{A64094EA-14A4-4E34-976A-C0F5E23F73B1}">
      <dsp:nvSpPr>
        <dsp:cNvPr id="0" name=""/>
        <dsp:cNvSpPr/>
      </dsp:nvSpPr>
      <dsp:spPr>
        <a:xfrm>
          <a:off x="80893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246625"/>
            <a:satOff val="7530"/>
            <a:lumOff val="107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089349" y="856841"/>
        <a:ext cx="254008" cy="271595"/>
      </dsp:txXfrm>
    </dsp:sp>
    <dsp:sp modelId="{1E8EAEAF-5EFB-46C7-8944-BC4828B373CE}">
      <dsp:nvSpPr>
        <dsp:cNvPr id="0" name=""/>
        <dsp:cNvSpPr/>
      </dsp:nvSpPr>
      <dsp:spPr>
        <a:xfrm>
          <a:off x="87632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823FA-A15F-46FD-AE1A-DC260954968A}">
      <dsp:nvSpPr>
        <dsp:cNvPr id="0" name=""/>
        <dsp:cNvSpPr/>
      </dsp:nvSpPr>
      <dsp:spPr>
        <a:xfrm>
          <a:off x="90699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5246625"/>
            <a:satOff val="7530"/>
            <a:lumOff val="107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noProof="0" dirty="0"/>
            <a:t>Custom kernels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 err="1"/>
            <a:t>Numba</a:t>
          </a:r>
          <a:endParaRPr lang="en-US" sz="1600" kern="1200" noProof="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kern="1200" noProof="0" dirty="0" err="1"/>
            <a:t>PyCUDA</a:t>
          </a:r>
          <a:endParaRPr lang="en-US" sz="1600" kern="1200" dirty="0"/>
        </a:p>
      </dsp:txBody>
      <dsp:txXfrm>
        <a:off x="9125093" y="1236198"/>
        <a:ext cx="1773482" cy="1773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DF6EB-2A7F-44B1-9A63-2CFC060CE4B3}">
      <dsp:nvSpPr>
        <dsp:cNvPr id="0" name=""/>
        <dsp:cNvSpPr/>
      </dsp:nvSpPr>
      <dsp:spPr>
        <a:xfrm>
          <a:off x="836356" y="0"/>
          <a:ext cx="9478708" cy="372268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5051-B661-4D28-920C-6CBF296E8CBF}">
      <dsp:nvSpPr>
        <dsp:cNvPr id="0" name=""/>
        <dsp:cNvSpPr/>
      </dsp:nvSpPr>
      <dsp:spPr>
        <a:xfrm>
          <a:off x="5581" y="1116806"/>
          <a:ext cx="2684399" cy="14890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if you have access to an NVIDIA GPU.</a:t>
          </a:r>
        </a:p>
      </dsp:txBody>
      <dsp:txXfrm>
        <a:off x="78272" y="1189497"/>
        <a:ext cx="2539017" cy="1343692"/>
      </dsp:txXfrm>
    </dsp:sp>
    <dsp:sp modelId="{5FA45345-DC12-42ED-94A3-78E7FBA5893F}">
      <dsp:nvSpPr>
        <dsp:cNvPr id="0" name=""/>
        <dsp:cNvSpPr/>
      </dsp:nvSpPr>
      <dsp:spPr>
        <a:xfrm>
          <a:off x="2824201" y="1116806"/>
          <a:ext cx="2684399" cy="1489074"/>
        </a:xfrm>
        <a:prstGeom prst="roundRect">
          <a:avLst/>
        </a:prstGeom>
        <a:solidFill>
          <a:schemeClr val="accent3">
            <a:hueOff val="855821"/>
            <a:satOff val="-2271"/>
            <a:lumOff val="-2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so, install its latest driver, and CUDA.</a:t>
          </a:r>
        </a:p>
      </dsp:txBody>
      <dsp:txXfrm>
        <a:off x="2896892" y="1189497"/>
        <a:ext cx="2539017" cy="1343692"/>
      </dsp:txXfrm>
    </dsp:sp>
    <dsp:sp modelId="{00C2F524-7642-4D78-8F87-D6FA02135DE8}">
      <dsp:nvSpPr>
        <dsp:cNvPr id="0" name=""/>
        <dsp:cNvSpPr/>
      </dsp:nvSpPr>
      <dsp:spPr>
        <a:xfrm>
          <a:off x="5642820" y="1116806"/>
          <a:ext cx="2684399" cy="1489074"/>
        </a:xfrm>
        <a:prstGeom prst="roundRect">
          <a:avLst/>
        </a:prstGeom>
        <a:solidFill>
          <a:schemeClr val="accent3">
            <a:hueOff val="1711642"/>
            <a:satOff val="-4541"/>
            <a:lumOff val="-53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 the workloads you can accelerate.</a:t>
          </a:r>
        </a:p>
      </dsp:txBody>
      <dsp:txXfrm>
        <a:off x="5715511" y="1189497"/>
        <a:ext cx="2539017" cy="1343692"/>
      </dsp:txXfrm>
    </dsp:sp>
    <dsp:sp modelId="{91AA59EE-0295-49B3-8711-B9060A2C93DB}">
      <dsp:nvSpPr>
        <dsp:cNvPr id="0" name=""/>
        <dsp:cNvSpPr/>
      </dsp:nvSpPr>
      <dsp:spPr>
        <a:xfrm>
          <a:off x="8461440" y="1116806"/>
          <a:ext cx="2684399" cy="1489074"/>
        </a:xfrm>
        <a:prstGeom prst="roundRect">
          <a:avLst/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experimenting!</a:t>
          </a:r>
        </a:p>
      </dsp:txBody>
      <dsp:txXfrm>
        <a:off x="8534131" y="1189497"/>
        <a:ext cx="2539017" cy="1343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AB821D-02E9-6D91-3DF7-38C592A85C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1E673-EB23-D941-4B12-B0A2648464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7B62-F58E-4A40-887B-B0541E532C2C}" type="datetimeFigureOut">
              <a:rPr lang="en-US" smtClean="0">
                <a:latin typeface="Open Sans" panose="020B0606030504020204" pitchFamily="34" charset="0"/>
              </a:rPr>
              <a:t>1/13/2026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2AB93-FCEB-3F49-8198-1B692457C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CA835-2C99-EB2E-5D1E-7ED0ACDFE3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02D39-EEA8-E741-BF02-85063AE23C1C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01/13/2026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maps/BJT2X9jVH3721cJ39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www.softserveinc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goo.gl/maps/BJT2X9jVH3721cJ39" TargetMode="External"/><Relationship Id="rId5" Type="http://schemas.openxmlformats.org/officeDocument/2006/relationships/hyperlink" Target="http://www.softserveinc.com/" TargetMode="External"/><Relationship Id="rId4" Type="http://schemas.openxmlformats.org/officeDocument/2006/relationships/image" Target="../media/image12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hyperlink" Target="https://goo.gl/maps/BJT2X9jVH3721cJ39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oftserveinc.com/" TargetMode="Externa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goo.gl/maps/BJT2X9jVH3721cJ39" TargetMode="External"/><Relationship Id="rId5" Type="http://schemas.openxmlformats.org/officeDocument/2006/relationships/hyperlink" Target="http://www.softserveinc.com/" TargetMode="Externa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839AFA06-956F-DC34-E233-06020F6C4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6667" y="-1"/>
            <a:ext cx="4005332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E20FCE-CE7F-DCD8-AE5E-93425FBCE4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1A97BD-1DF0-0D07-436E-8CD04E74470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54D4F-0642-6D6F-3EFC-7B92F5AEB65F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E2A2D1-2F98-CF6C-8A99-D68328F584CB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 userDrawn="1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1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6888163" y="0"/>
            <a:ext cx="530383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6162" y="4329113"/>
            <a:ext cx="4287838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6162" y="4642518"/>
            <a:ext cx="4287838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75082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7521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5B90AE96-DAEF-C23F-F4AA-C3E62CC79A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8442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42F138C-B6AB-5D9F-987C-9A925501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4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FE22A8-9EC8-50F0-F10A-4183B5BC19D2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accent4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D1E53C72-E5C9-EB08-2A30-8EF71BEBA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4ABEB4F1-7830-2CD0-4E89-691F164375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134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18E1BBD-550B-3501-31FF-EED31C1911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3" y="511390"/>
            <a:ext cx="5765735" cy="3271569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022EF2-C575-1F81-E2FE-F2E5B3B73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0782" y="1329803"/>
            <a:ext cx="1679493" cy="1679197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ABDEE5B-4C5F-DD3F-EA3B-B73C8C5774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0781" y="3183427"/>
            <a:ext cx="473385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5395A68-FADA-D503-C4D9-11BBAF241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0781" y="3465746"/>
            <a:ext cx="473385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6BEAE-F9C6-C9E0-195D-199FFDFCF506}"/>
              </a:ext>
            </a:extLst>
          </p:cNvPr>
          <p:cNvSpPr/>
          <p:nvPr userDrawn="1"/>
        </p:nvSpPr>
        <p:spPr>
          <a:xfrm>
            <a:off x="6900782" y="885025"/>
            <a:ext cx="1997076" cy="48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S" sz="1400" b="0" i="0">
                <a:solidFill>
                  <a:schemeClr val="tx1"/>
                </a:solidFill>
                <a:latin typeface="+mj-lt"/>
              </a:rPr>
              <a:t>CONTACT PERSON</a:t>
            </a:r>
            <a:endParaRPr lang="en-UA" sz="14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67FA6A-3F6C-23B1-9D86-7C9B37E2900D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563A1-BDEB-9C8A-010A-B33FF8E8CB36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80B9E0-40BF-7733-01EE-B549BEA0F9FF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5DABF5-5E98-F7E2-A955-BB38C081C52A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A3B386-4153-E03F-AA98-6DA1F10D847A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967F-3148-C3B6-ED59-D787003770DB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6D486-6BCF-0E77-18E2-7E3ACF7BE325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133AE-F44B-C9E3-E392-5C2838FC7502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26446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6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24A5BAE-7F47-BAA8-558C-D9AE2963343B}"/>
              </a:ext>
            </a:extLst>
          </p:cNvPr>
          <p:cNvSpPr/>
          <p:nvPr userDrawn="1"/>
        </p:nvSpPr>
        <p:spPr>
          <a:xfrm>
            <a:off x="515938" y="1375806"/>
            <a:ext cx="7272337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5400" b="1" i="0">
                <a:solidFill>
                  <a:schemeClr val="tx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5400" b="1" i="0">
                <a:solidFill>
                  <a:schemeClr val="tx1"/>
                </a:solidFill>
                <a:latin typeface="+mj-lt"/>
              </a:rPr>
              <a:t>THE CONVERSATION</a:t>
            </a:r>
            <a:endParaRPr lang="en-UA" sz="5400" b="1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77225-97BD-41FC-C9E8-9E50B2EBD88D}"/>
              </a:ext>
            </a:extLst>
          </p:cNvPr>
          <p:cNvSpPr/>
          <p:nvPr userDrawn="1"/>
        </p:nvSpPr>
        <p:spPr>
          <a:xfrm>
            <a:off x="515939" y="3264381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70662-C958-5FCB-9816-7E7F0D1590B7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43F06-3B55-0284-07D8-3952A29EA5BF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DEEC4-AEAB-70F9-FDAE-33A7AF201296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FE7C0-ECDC-F307-5557-F9C23D40D1D8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F7CD8C-A767-7761-6549-7B0273EB266D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0BFA57-4924-FE54-0B4D-4039B70E00AC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59E4A-E153-2BD3-0C8A-77675C8F55BB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88EF98-3125-C2BA-EE85-A456752EC25C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24985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5EA27D4-4EAF-161E-B995-F8FD33045F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60033" y="3112540"/>
            <a:ext cx="2471934" cy="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5F8A88-8532-C322-E965-C2B30DD1C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7448" y="3170278"/>
            <a:ext cx="2247210" cy="386815"/>
          </a:xfrm>
          <a:prstGeom prst="rect">
            <a:avLst/>
          </a:prstGeom>
        </p:spPr>
      </p:pic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56242EFE-5323-84F9-8258-4D6855F37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786" y="2909896"/>
            <a:ext cx="2827144" cy="1038208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D908BF-4208-BEF7-F115-1246D2896F4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35976"/>
            <a:ext cx="0" cy="5860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043D7AAD-E22B-D0D0-D916-841DD8A95B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30437" y="3203844"/>
            <a:ext cx="1857200" cy="319682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EBEB232A-8E52-1A7C-0221-11D100AA3F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5629" y="2999989"/>
            <a:ext cx="2336483" cy="858023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154A8F-22F2-BDC7-ABC7-B47E61549D8E}"/>
              </a:ext>
            </a:extLst>
          </p:cNvPr>
          <p:cNvCxnSpPr>
            <a:cxnSpLocks/>
          </p:cNvCxnSpPr>
          <p:nvPr userDrawn="1"/>
        </p:nvCxnSpPr>
        <p:spPr>
          <a:xfrm>
            <a:off x="3984477" y="3208847"/>
            <a:ext cx="0" cy="440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BC887970-05DC-F569-9B9C-94EB55FB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68029" y="2999989"/>
            <a:ext cx="2336483" cy="858023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4F72A-6F7B-A8F4-0974-563523CA34DA}"/>
              </a:ext>
            </a:extLst>
          </p:cNvPr>
          <p:cNvCxnSpPr>
            <a:cxnSpLocks/>
          </p:cNvCxnSpPr>
          <p:nvPr userDrawn="1"/>
        </p:nvCxnSpPr>
        <p:spPr>
          <a:xfrm>
            <a:off x="7655070" y="3208847"/>
            <a:ext cx="0" cy="440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5751997" y="0"/>
            <a:ext cx="644000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06B8A763-6C64-727C-2A21-E296B5B520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9029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5333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5333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477949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8" y="1905891"/>
            <a:ext cx="4780599" cy="3899597"/>
          </a:xfrm>
          <a:prstGeom prst="rect">
            <a:avLst/>
          </a:prstGeom>
        </p:spPr>
        <p:txBody>
          <a:bodyPr lIns="0" tIns="0" rIns="0" bIns="0" numCol="1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28343B75-17D7-273E-E982-D3572148D3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529567B-D2F5-3238-6884-3FD5547E24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9335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64CBEE33-235B-084D-FACB-7C38184C48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9335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EF621F5B-3512-A6BD-7F58-D29F6CCA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Content -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671CD-25B6-91BE-FED9-128B217D04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2024063"/>
            <a:ext cx="7311178" cy="3817937"/>
          </a:xfrm>
        </p:spPr>
        <p:txBody>
          <a:bodyPr>
            <a:noAutofit/>
          </a:bodyPr>
          <a:lstStyle>
            <a:lvl1pPr marL="444600" indent="-444600" fontAlgn="ctr">
              <a:buClr>
                <a:schemeClr val="accent4"/>
              </a:buClr>
              <a:buSzPct val="200000"/>
              <a:buFont typeface="Wingdings" pitchFamily="2" charset="2"/>
              <a:buChar char="§"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8DAB20-BFB1-2E1B-948B-0F611484D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024063"/>
            <a:ext cx="6352513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4809DF-C6A0-F960-0AA1-F62A8AB12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667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372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052512"/>
            <a:ext cx="3485198" cy="47529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uk-UA"/>
            </a:br>
            <a:r>
              <a:rPr lang="en-US"/>
              <a:t>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3DF11C8-64C2-39B6-0FC2-511CA958E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0C6500A-F91C-CB17-192E-9ACF949D26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1220" y="1052513"/>
            <a:ext cx="4774114" cy="4752976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754C3E-C6CD-0FAE-0EE1-39265E748E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8668" y="1052513"/>
            <a:ext cx="612000" cy="4752976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963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6759" y="6201313"/>
            <a:ext cx="62724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8DAB20-BFB1-2E1B-948B-0F611484D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241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4809DF-C6A0-F960-0AA1-F62A8AB12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0278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452BC0D-A530-1604-1D6A-90ACB0437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4783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88E69E-DA9B-81A7-DE6C-7160F1E49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56759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903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2B62DADC-B460-EE7A-2500-58A8C662DF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50C017C9-EDBE-F4F9-D6F0-5BCEF39788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CFA4F45F-73CD-458E-DEFE-F449334F6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9619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54C6CF-69D7-B78E-AAA6-FE0FCD4C6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99619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3A62D91-C574-5C16-3858-DCF7D30688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1937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8FC8D85-3E69-A2ED-B65B-0A99D87177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81937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F2671D7C-51F6-F238-8E4B-44690FABE7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66359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4EFE76DB-2B96-F7D7-DC3B-948546846E7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359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7" name="Text Placeholder 38">
            <a:extLst>
              <a:ext uri="{FF2B5EF4-FFF2-40B4-BE49-F238E27FC236}">
                <a16:creationId xmlns:a16="http://schemas.microsoft.com/office/drawing/2014/main" id="{601034D0-5FA8-8C0F-07C4-8BBC60BDA2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373" y="3000568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8" name="Text Placeholder 38">
            <a:extLst>
              <a:ext uri="{FF2B5EF4-FFF2-40B4-BE49-F238E27FC236}">
                <a16:creationId xmlns:a16="http://schemas.microsoft.com/office/drawing/2014/main" id="{3C38352F-B082-5C98-8C71-47AE35E4BFB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575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9" name="Text Placeholder 38">
            <a:extLst>
              <a:ext uri="{FF2B5EF4-FFF2-40B4-BE49-F238E27FC236}">
                <a16:creationId xmlns:a16="http://schemas.microsoft.com/office/drawing/2014/main" id="{EC133E66-2F4A-BFCA-9525-32D1242F60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070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EE95C57B-6A18-E79C-6868-87D13B4960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249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A6A3AE5D-6FD1-ADCA-7CC2-A565FC2C6A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9373" y="5281191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3" name="Text Placeholder 38">
            <a:extLst>
              <a:ext uri="{FF2B5EF4-FFF2-40B4-BE49-F238E27FC236}">
                <a16:creationId xmlns:a16="http://schemas.microsoft.com/office/drawing/2014/main" id="{42CD5F80-7EC5-3724-0A15-F37F902B0BF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6575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4" name="Text Placeholder 38">
            <a:extLst>
              <a:ext uri="{FF2B5EF4-FFF2-40B4-BE49-F238E27FC236}">
                <a16:creationId xmlns:a16="http://schemas.microsoft.com/office/drawing/2014/main" id="{1CDF2CF2-2DDE-D2DC-1321-5353E7090E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8070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5" name="Text Placeholder 38">
            <a:extLst>
              <a:ext uri="{FF2B5EF4-FFF2-40B4-BE49-F238E27FC236}">
                <a16:creationId xmlns:a16="http://schemas.microsoft.com/office/drawing/2014/main" id="{7614ADB8-6E09-2175-FBB8-598ACEAF91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249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83DD655-FE8D-4552-87DA-CDA27800D3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46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11A00E9C-9244-F824-0123-F04FD40612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46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7A0A87E2-8363-CA22-A59E-D54D59F87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92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BE3FCB19-7BC9-46EA-7877-B28998D919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2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2D1AF845-3284-92E2-1263-D076708065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6243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EBD90B93-B9B3-3BD4-376F-339AD18C64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6243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A14578E-D47F-2EE6-D523-F597CADD82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66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B355869-2EC4-9522-E6C0-FD341594D2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066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10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D9AEBA01-6638-FD93-CCE4-4B62F759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61535" y="1964429"/>
            <a:ext cx="12228858" cy="4959177"/>
          </a:xfrm>
        </p:spPr>
        <p:txBody>
          <a:bodyPr anchor="ctr">
            <a:noAutofit/>
          </a:bodyPr>
          <a:lstStyle>
            <a:lvl1pPr marL="0" indent="0">
              <a:buNone/>
              <a:defRPr sz="59500" b="0" i="0">
                <a:solidFill>
                  <a:schemeClr val="bg1">
                    <a:alpha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6ECF53-BE1C-7F8C-E063-0797002A6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926083"/>
            <a:ext cx="9209893" cy="162771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1E0763B-89E9-D2CB-971B-6CB663307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54237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</a:t>
            </a:r>
          </a:p>
          <a:p>
            <a:pPr lvl="0"/>
            <a:r>
              <a:rPr lang="en-GB"/>
              <a:t>While section slides typically act as dividers or transitions between content, adding a brief description can provide context and enhance understanding when needed.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4E4BE1-3F30-DE84-C1B3-560B0C76E9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8053C3-1017-2E4B-A9F2-B6EB21B4CBFD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6BF1D4-5AA1-44E7-364D-C267AC212284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1CD03-732B-B4E5-0B2C-84CE06AC91F3}"/>
              </a:ext>
            </a:extLst>
          </p:cNvPr>
          <p:cNvCxnSpPr>
            <a:cxnSpLocks/>
            <a:stCxn id="21" idx="3"/>
            <a:endCxn id="20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66DA333C-D922-A74A-76AC-A02F60B3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bg1">
                    <a:alpha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7F29D8-2985-604E-0040-090F5EDE6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2663909"/>
            <a:ext cx="9209893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DFD2B13-90DC-605F-C829-9FC29C618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772760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979BAE-C4BB-51DE-BD23-74298233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F22943-8A44-99A0-BA3A-1A1FCC975C80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05DB95-942C-B35F-8EE7-4A2068E44077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CAB7E0-7AEA-A2A3-2D11-6F229EEA9E79}"/>
              </a:ext>
            </a:extLst>
          </p:cNvPr>
          <p:cNvCxnSpPr>
            <a:cxnSpLocks/>
            <a:stCxn id="31" idx="3"/>
            <a:endCxn id="2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A9C010D8-4860-8039-E414-8E4CC16591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98DFCA-DD1F-64B5-13A4-FFEC6D9B3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2680534"/>
            <a:ext cx="4727732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8F1F122-64F6-2C96-8AFB-F2AD11F386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4545287"/>
            <a:ext cx="5751513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13BDC-411E-1F8E-39F9-8EC45BB39D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073D12-9625-C622-FE23-B497AD784F4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78044-AFB3-25D7-0325-95899EB56847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FA2514-5D4E-7510-4CFD-09D18141FDD4}"/>
              </a:ext>
            </a:extLst>
          </p:cNvPr>
          <p:cNvCxnSpPr>
            <a:cxnSpLocks/>
            <a:stCxn id="20" idx="3"/>
            <a:endCxn id="19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24B377-9DF5-3039-D15B-A355CC3807B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BFB7A85-D241-9595-8D5F-CE6AE7E01324}"/>
              </a:ext>
            </a:extLst>
          </p:cNvPr>
          <p:cNvCxnSpPr>
            <a:cxnSpLocks/>
            <a:stCxn id="22" idx="1"/>
            <a:endCxn id="20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EC47C1-1903-0C2E-C55C-01673813B61F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53EF6D-6D4A-D181-2E4E-E093A812F52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60CEA2F-3420-4287-D91D-A6957C1421D0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C6AD6-731A-E4E2-DA4D-74CA76338788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C518EE-FCD6-F7BF-7E5D-F7D412B071BD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A32CBC-D054-7EA0-49CD-1A831D7E9F32}"/>
              </a:ext>
            </a:extLst>
          </p:cNvPr>
          <p:cNvCxnSpPr>
            <a:cxnSpLocks/>
            <a:stCxn id="35" idx="3"/>
            <a:endCxn id="31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FFCF6-8954-A226-B984-19896E7261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84F620-2008-8457-1E4E-5EC769F33ADA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797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AC1832-3A3A-D804-CA84-2750DCA00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-1"/>
            <a:ext cx="5916611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196AD4F-FAE9-3E33-95D3-21D67275F4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68470D2-7492-2A63-B489-F2CEB3E8C0CB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DEFDFE-3D2F-7BA4-8A62-8D4768B4139E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C4B827-0532-A938-B9B6-DE3344698CA2}"/>
              </a:ext>
            </a:extLst>
          </p:cNvPr>
          <p:cNvCxnSpPr>
            <a:cxnSpLocks/>
            <a:stCxn id="56" idx="3"/>
            <a:endCxn id="5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FE3E2AF-93CF-4CD3-1F73-0603E9F67B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4789" y="2024063"/>
            <a:ext cx="2523431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788EBF18-916C-926E-F0D7-B6FF1D49C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74423" y="2024063"/>
            <a:ext cx="2523430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D274B154-68BE-0549-4947-8E0266EECD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056" y="2024063"/>
            <a:ext cx="2506289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382FB0C1-3CCD-3FA7-692F-094C7B61A3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478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03D3274-B473-8181-A081-77C2A3C6ED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478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96FC02F3-9102-0BC1-68AA-B3ACA0A794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442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93E59A42-3F0C-9F56-DCC3-C62E027970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442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504C930A-FB40-696E-4674-5A6DB2476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405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2F96FFBC-BAD3-C8F1-5C34-B935265541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405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7254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FE3E2AF-93CF-4CD3-1F73-0603E9F67B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3"/>
            <a:ext cx="2523431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788EBF18-916C-926E-F0D7-B6FF1D49C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02873" y="2024063"/>
            <a:ext cx="2523430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D274B154-68BE-0549-4947-8E0266EECD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506" y="2024063"/>
            <a:ext cx="2506289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6" name="Picture Placeholder 19">
            <a:extLst>
              <a:ext uri="{FF2B5EF4-FFF2-40B4-BE49-F238E27FC236}">
                <a16:creationId xmlns:a16="http://schemas.microsoft.com/office/drawing/2014/main" id="{F73D12E3-35E4-B50C-93BC-8FA8E4FE0A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999" y="2024063"/>
            <a:ext cx="2531192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382FB0C1-3CCD-3FA7-692F-094C7B61A3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3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03D3274-B473-8181-A081-77C2A3C6ED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3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96FC02F3-9102-0BC1-68AA-B3ACA0A794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87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93E59A42-3F0C-9F56-DCC3-C62E027970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287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504C930A-FB40-696E-4674-5A6DB2476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250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2F96FFBC-BAD3-C8F1-5C34-B935265541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50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18F2610A-8A4E-1A8F-9BF6-878B657124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999" y="4893516"/>
            <a:ext cx="253900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A75E5188-E039-C1FD-A714-F216065A99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999" y="5206921"/>
            <a:ext cx="253900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3984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EF0B2E97-8AB4-5386-F53E-9588CC298D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472" y="1808054"/>
            <a:ext cx="1559278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818027A4-A6D1-990F-E572-D40D98D5F5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5542" y="1808054"/>
            <a:ext cx="1582896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2725709A-64C6-C931-5017-E25A6A566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4537" y="1808054"/>
            <a:ext cx="154813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6BF3933A-63CA-9C45-3028-5A7D54E7D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8767" y="1808054"/>
            <a:ext cx="154813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C1C2F286-83B8-F7F3-261B-370768D72F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41" y="3504393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1054AE66-6FFB-09B0-5AF6-FC3F9A6EC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41" y="3690771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8EB94609-3CE5-815B-DAB6-E71F175212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2996" y="1808054"/>
            <a:ext cx="156489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784984C-A028-AC3F-B5A0-0F3FE6073C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43040" y="1808054"/>
            <a:ext cx="153162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AE478D82-A3E4-C1D9-F14D-3F9AF158A7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472" y="4086203"/>
            <a:ext cx="1559278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F0A9044-B4F2-283D-CF0F-94E85ADE92E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25542" y="4086203"/>
            <a:ext cx="1582896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E882F83-85C0-FF10-1EEB-D7ACED128A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74537" y="4086203"/>
            <a:ext cx="154813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D56657AF-4D67-C5A6-0F7F-4FAC53D09F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8767" y="4086203"/>
            <a:ext cx="154813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3733B488-0CFD-75A6-DA20-7645CBBB5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02996" y="4086203"/>
            <a:ext cx="156489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3C27A95A-C266-B4E8-5EF4-D8FC3A627C2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3040" y="4086203"/>
            <a:ext cx="153162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453D0683-6900-A004-018F-C05BEBFB19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4699" y="3504393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B41BB197-48F7-00C1-8846-FFEEA337FA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34699" y="3690771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7C7B4627-B9EB-C871-6CE7-B6DB639ADB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3694" y="3504393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3BD679CD-F8B5-7022-2E60-CB8010AE535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83694" y="3690771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EE47AFC0-BFA2-8558-AF91-BAB643521B0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5" y="3504393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9ECDA30B-CF01-A90F-6B3C-9AD131BF5F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7925" y="3690771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0D5C5BE8-F680-49D5-855B-A13D628E824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2153" y="3504393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9082B34D-EF7C-CFBF-9DE7-76CFDC86C9E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153" y="3690771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65C45307-DE33-D9EF-B5ED-79309782F0B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52199" y="3504393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CDAE287-41FC-61F2-7710-F0136BCC1A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52199" y="3690771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4EA1D900-A389-A04E-C92A-7FA58A3E2A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3241" y="5774628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5A1E0006-8D96-69FE-F8CC-0E9949585F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3241" y="5961006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7AD7B055-6E82-2B6D-7BE6-8AA8C2FBF2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4699" y="5774628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E85779BF-85DE-4DB8-D727-97776499F3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34699" y="5961006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C1541993-039C-2ACB-B706-DA08FAF8EA8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83694" y="5774628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FC5A88E0-BF9F-2DCD-43A8-BD61954CB3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83694" y="5961006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A395AC09-F331-DBB0-60C0-BD2C5D403DB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7925" y="5774628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4F1EA376-1503-C77D-9DF5-1DA954DF95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7925" y="5961006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F9CBF1C5-D27A-833F-B947-195046B505B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12153" y="5774628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6EEBB7B7-74C2-AE6C-0820-FD7989DBD7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12153" y="5961006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A1947E9C-BD72-C736-368F-2C04754C9AA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52199" y="5774628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3" name="Text Placeholder 21">
            <a:extLst>
              <a:ext uri="{FF2B5EF4-FFF2-40B4-BE49-F238E27FC236}">
                <a16:creationId xmlns:a16="http://schemas.microsoft.com/office/drawing/2014/main" id="{C8773A82-318E-317A-9859-9826B969EDF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52199" y="5961006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6290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11160760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D4334-71A5-6C27-0BB9-0513DC7CAE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1344" y="-1569620"/>
            <a:ext cx="2207568" cy="1134275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09CF50-9273-DE45-D118-9D899EFBF1CC}"/>
              </a:ext>
            </a:extLst>
          </p:cNvPr>
          <p:cNvSpPr/>
          <p:nvPr userDrawn="1"/>
        </p:nvSpPr>
        <p:spPr>
          <a:xfrm>
            <a:off x="1174775" y="-1539552"/>
            <a:ext cx="288032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A9C09-CFD1-F5CD-872C-3868EC3B4B15}"/>
              </a:ext>
            </a:extLst>
          </p:cNvPr>
          <p:cNvSpPr/>
          <p:nvPr userDrawn="1"/>
        </p:nvSpPr>
        <p:spPr>
          <a:xfrm>
            <a:off x="1174774" y="-660905"/>
            <a:ext cx="1224137" cy="221583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02AABC-2628-53C3-7DCD-7A7F8AF7E034}"/>
              </a:ext>
            </a:extLst>
          </p:cNvPr>
          <p:cNvSpPr/>
          <p:nvPr userDrawn="1"/>
        </p:nvSpPr>
        <p:spPr>
          <a:xfrm>
            <a:off x="-1823" y="-1909623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BC547C-579F-EB48-AF40-A26427B541D2}"/>
              </a:ext>
            </a:extLst>
          </p:cNvPr>
          <p:cNvSpPr/>
          <p:nvPr userDrawn="1"/>
        </p:nvSpPr>
        <p:spPr>
          <a:xfrm>
            <a:off x="2719019" y="-1909623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F4DE8-B3A2-8D16-6A37-8129A5386B8C}"/>
              </a:ext>
            </a:extLst>
          </p:cNvPr>
          <p:cNvSpPr/>
          <p:nvPr userDrawn="1"/>
        </p:nvSpPr>
        <p:spPr>
          <a:xfrm>
            <a:off x="-1823" y="-890854"/>
            <a:ext cx="1104591" cy="575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pPr lvl="0"/>
            <a:r>
              <a:rPr lang="en-GB" sz="750" b="1">
                <a:solidFill>
                  <a:schemeClr val="tx1"/>
                </a:solidFill>
              </a:rPr>
              <a:t>If the line space is too vast for your amount of content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8DCF5A-68F9-C584-2EFF-7C4817CA5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019" y="-1280007"/>
            <a:ext cx="2368869" cy="516483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27320AC-1E89-CCB5-AFB2-61F156523480}"/>
              </a:ext>
            </a:extLst>
          </p:cNvPr>
          <p:cNvSpPr/>
          <p:nvPr userDrawn="1"/>
        </p:nvSpPr>
        <p:spPr>
          <a:xfrm>
            <a:off x="2718080" y="-1569620"/>
            <a:ext cx="2368869" cy="243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pPr lvl="0"/>
            <a:r>
              <a:rPr lang="en-GB" sz="750" b="1">
                <a:solidFill>
                  <a:schemeClr val="tx1"/>
                </a:solidFill>
              </a:rPr>
              <a:t>Change the spacing to these numbers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7DAF9A-E6F0-1056-C521-AB130AFB5CD9}"/>
              </a:ext>
            </a:extLst>
          </p:cNvPr>
          <p:cNvSpPr/>
          <p:nvPr userDrawn="1"/>
        </p:nvSpPr>
        <p:spPr>
          <a:xfrm>
            <a:off x="3164446" y="-1139279"/>
            <a:ext cx="504000" cy="324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95A60-622B-EEE4-3F50-A90C536C0374}"/>
              </a:ext>
            </a:extLst>
          </p:cNvPr>
          <p:cNvSpPr/>
          <p:nvPr userDrawn="1"/>
        </p:nvSpPr>
        <p:spPr>
          <a:xfrm>
            <a:off x="4439816" y="-966479"/>
            <a:ext cx="618849" cy="1512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FD096C-B3AD-DCDD-7D87-2784E24E9004}"/>
              </a:ext>
            </a:extLst>
          </p:cNvPr>
          <p:cNvCxnSpPr>
            <a:stCxn id="11" idx="3"/>
            <a:endCxn id="25" idx="1"/>
          </p:cNvCxnSpPr>
          <p:nvPr userDrawn="1"/>
        </p:nvCxnSpPr>
        <p:spPr>
          <a:xfrm flipV="1">
            <a:off x="2398911" y="-1447821"/>
            <a:ext cx="319169" cy="897708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015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1422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4571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39" y="1956856"/>
            <a:ext cx="539337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956856"/>
            <a:ext cx="540861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2145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348519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76397" y="2250672"/>
            <a:ext cx="3448392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348129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67213" y="1956856"/>
            <a:ext cx="345425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3330" y="2250672"/>
            <a:ext cx="3479068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94146" y="1956856"/>
            <a:ext cx="3484985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26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13110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250924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03926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184324" y="2250672"/>
            <a:ext cx="2483084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76833" y="1956856"/>
            <a:ext cx="248730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527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 userDrawn="1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-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1393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7FDA72C-E9C3-33AF-8ABC-105DABA714F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23239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7204C8-7795-61D5-9CBD-8575FC631CE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3240" y="41285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19EF92B-B03D-3276-1711-0967590D637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291222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ECFF95C-D0EE-0704-E4D1-23A4D1660F1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82038" y="41285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90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425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909288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836631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114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74201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618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155416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A5A42-930D-0F83-B7FA-80BABBCDC5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77839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D20980-C7EF-AA27-67E5-514FDD1803D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770899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192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06C2AC0-291A-9B25-4329-D58EFEF2B2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8438" y="-1"/>
            <a:ext cx="8183561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4C97675-39D9-DDD9-7611-CA1D90F60B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1C87285C-47AB-DCAB-6295-9F5E71655BFE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6FA77B-C4F4-D561-EF08-944DA615E827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A0F5DA-7651-CB1F-C16C-C7F05470BDAF}"/>
              </a:ext>
            </a:extLst>
          </p:cNvPr>
          <p:cNvCxnSpPr>
            <a:cxnSpLocks/>
            <a:stCxn id="56" idx="3"/>
            <a:endCxn id="5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6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6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4564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53878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51476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2284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16642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96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84059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A5A42-930D-0F83-B7FA-80BABBCDC5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3827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D20980-C7EF-AA27-67E5-514FDD1803D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31425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2318B3-17B9-AB05-5722-2C27A83E11D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153698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3AEE914-F18B-6F4F-43AE-4F480172BFCE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0146207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037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Full screen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dia Placeholder 7">
            <a:extLst>
              <a:ext uri="{FF2B5EF4-FFF2-40B4-BE49-F238E27FC236}">
                <a16:creationId xmlns:a16="http://schemas.microsoft.com/office/drawing/2014/main" id="{6F8AE2FA-39F0-D30D-62D8-C749E177EE98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220075" y="0"/>
            <a:ext cx="3971925" cy="6858000"/>
          </a:xfrm>
          <a:solidFill>
            <a:schemeClr val="bg1">
              <a:lumMod val="95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015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744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Media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744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Media Placeholder 7">
            <a:extLst>
              <a:ext uri="{FF2B5EF4-FFF2-40B4-BE49-F238E27FC236}">
                <a16:creationId xmlns:a16="http://schemas.microsoft.com/office/drawing/2014/main" id="{AB66C6AE-8C5D-F01A-6506-4005022361A9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701120" y="788759"/>
            <a:ext cx="10789760" cy="6069239"/>
          </a:xfrm>
          <a:solidFill>
            <a:schemeClr val="bg1">
              <a:lumMod val="95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108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D82415-87F5-CF3E-3D5C-0BFAE5CA1E31}"/>
              </a:ext>
            </a:extLst>
          </p:cNvPr>
          <p:cNvSpPr/>
          <p:nvPr userDrawn="1"/>
        </p:nvSpPr>
        <p:spPr>
          <a:xfrm>
            <a:off x="0" y="0"/>
            <a:ext cx="12192000" cy="483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5076014"/>
            <a:ext cx="6364923" cy="10067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8526" y="5076013"/>
            <a:ext cx="4420234" cy="100673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299BFD89-1EF3-0027-BD28-5910AB2FC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531238"/>
            <a:ext cx="11145520" cy="43027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0961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Left jus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C52515A-5CA2-BE20-0171-EE8CB25408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900" y="-1"/>
            <a:ext cx="5880099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393373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393373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40" y="301050"/>
            <a:ext cx="5397732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Preview - Image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5A5DF74-2407-8C15-91A4-5D09DA06E9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538556"/>
            <a:ext cx="5751513" cy="27655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A</a:t>
            </a:r>
            <a:r>
              <a:rPr lang="en-GB"/>
              <a:t>dd an image on the background and change the brightness to -</a:t>
            </a:r>
            <a:r>
              <a:rPr lang="uk-UA"/>
              <a:t>4</a:t>
            </a:r>
            <a:r>
              <a:rPr lang="en-GB"/>
              <a:t>0%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F62F47-9A98-67C3-3B07-9A0A3E566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4052260"/>
            <a:ext cx="5356860" cy="95543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415B0CB-6EC8-20FD-6DA2-A2BE89977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084763"/>
            <a:ext cx="5364162" cy="1260476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53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5915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40" y="301050"/>
            <a:ext cx="9252120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B8B62187-A20C-A1D3-306F-DC9B945231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2"/>
            <a:ext cx="5399429" cy="3770681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FADA0AD-09D6-2E58-8D60-C245C976ED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5388" y="202406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5C1FF351-E3EF-0977-6017-4BB8EA3DA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408350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817F62F-FED3-1A01-DD8B-B8529A27DC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3051" y="202406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62E62320-47BB-A401-2E40-7001F8F94F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3051" y="408350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68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75%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3724" y="-1"/>
            <a:ext cx="7788275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05C3FC-CAC2-BD0E-7CBE-EE87E1AC6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5332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35%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788275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05C3FC-CAC2-BD0E-7CBE-EE87E1AC6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909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Negative Spa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83393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C0D144-753A-CA49-7C2E-827B38B0B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2831723"/>
            <a:ext cx="9577386" cy="2271866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</a:t>
            </a:r>
            <a:endParaRPr lang="uk-UA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705EB5B-A7D0-53FC-CA95-DDE20A248F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9" y="4972079"/>
            <a:ext cx="9577386" cy="1266092"/>
          </a:xfrm>
        </p:spPr>
        <p:txBody>
          <a:bodyPr tIns="0">
            <a:noAutofit/>
          </a:bodyPr>
          <a:lstStyle>
            <a:lvl1pPr marL="0" indent="0">
              <a:lnSpc>
                <a:spcPct val="85000"/>
              </a:lnSpc>
              <a:buNone/>
              <a:defRPr sz="5400" b="0" i="0">
                <a:latin typeface="+mj-lt"/>
              </a:defRPr>
            </a:lvl1pPr>
            <a:lvl2pPr>
              <a:defRPr>
                <a:latin typeface="Proxima Nova Black" panose="02000506030000020004" pitchFamily="2" charset="0"/>
              </a:defRPr>
            </a:lvl2pPr>
            <a:lvl3pPr>
              <a:defRPr>
                <a:latin typeface="Proxima Nova Black" panose="02000506030000020004" pitchFamily="2" charset="0"/>
              </a:defRPr>
            </a:lvl3pPr>
            <a:lvl4pPr>
              <a:defRPr>
                <a:latin typeface="Proxima Nova Black" panose="02000506030000020004" pitchFamily="2" charset="0"/>
              </a:defRPr>
            </a:lvl4pPr>
            <a:lvl5pPr>
              <a:defRPr>
                <a:latin typeface="Proxima Nova Black" panose="02000506030000020004" pitchFamily="2" charset="0"/>
              </a:defRPr>
            </a:lvl5pPr>
          </a:lstStyle>
          <a:p>
            <a:r>
              <a:rPr lang="en-US">
                <a:solidFill>
                  <a:schemeClr val="tx1"/>
                </a:solidFill>
              </a:rPr>
              <a:t>that’s why it looks like this</a:t>
            </a:r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9FCC3B"/>
          </p15:clr>
        </p15:guide>
        <p15:guide id="76" orient="horz" pos="3521">
          <p15:clr>
            <a:srgbClr val="9FCC3B"/>
          </p15:clr>
        </p15:guide>
        <p15:guide id="77" orient="horz" pos="3657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3CEF461-F883-0317-4368-4A03ECBCC6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9A87D40-2B81-6FE8-2132-F84E6777D10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25CA31-CC7A-BA29-C411-94EA6B64D986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E9622E-D606-1543-EC08-37807742A33A}"/>
              </a:ext>
            </a:extLst>
          </p:cNvPr>
          <p:cNvCxnSpPr>
            <a:cxnSpLocks/>
            <a:stCxn id="51" idx="3"/>
            <a:endCxn id="50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0E351-80F2-7811-C90C-88D2FCF309AF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4267C69-E078-34A8-963F-B6D7562B80BF}"/>
              </a:ext>
            </a:extLst>
          </p:cNvPr>
          <p:cNvCxnSpPr>
            <a:cxnSpLocks/>
            <a:stCxn id="58" idx="1"/>
            <a:endCxn id="51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CF08325-5536-2559-36B1-84EB896C0564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010B7F-EC19-7B14-3C04-4A72FAB6FC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E685F52-911A-B345-3B1F-67B57C4ED0D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71BDCB-542C-4165-93E1-7FC0CEEA586A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86F8E2-7CBE-C72A-B9F1-D1B1460BC8DB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9C22FD-24C4-AFB9-A66B-5872CCD978E6}"/>
              </a:ext>
            </a:extLst>
          </p:cNvPr>
          <p:cNvCxnSpPr>
            <a:cxnSpLocks/>
            <a:stCxn id="70" idx="3"/>
            <a:endCxn id="65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63DC2A10-67D8-BF0B-9010-F16A5E2A498D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647182-CE49-9755-AD25-7006EFA6501C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318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2D936C-CD63-B0D0-BDEA-48CC1F204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5D47F21-19AF-BE7E-36C8-5198FCC3C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7" y="1233488"/>
            <a:ext cx="9217026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800" b="0" i="0"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EFBBF599-861F-2CE2-5DE1-F49752B5F4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479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F968439-6390-BD45-F739-40CC013C8E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479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1789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uotatio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2D936C-CD63-B0D0-BDEA-48CC1F204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F113AC1-3FF3-17F1-B573-01C8D05DB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24063"/>
            <a:ext cx="3971924" cy="4833935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7EE91F-20A1-32F8-91CA-1BD6AE244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233488"/>
            <a:ext cx="6293484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802411D9-C03E-CA69-A270-DC70E3792A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24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A0C496F2-4B5F-F3D2-406F-95076228E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24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&amp;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03253-BBE6-F795-C6A3-D5D440B2FAFB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latin typeface="+mj-lt"/>
              </a:rPr>
              <a:t>Q&amp;A</a:t>
            </a:r>
            <a:endParaRPr lang="en-UA" sz="23900" b="0" i="0">
              <a:latin typeface="+mj-lt"/>
            </a:endParaRP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578D8F4-02BE-3F7A-B5E5-E62ECB6EEB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A6931D05-6158-361A-0B78-07C309092B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7DDBE2-D085-81CF-0F55-E31DA3C1B3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3888C-547E-EFFA-A4A1-BB23EADD0C0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914B9-8043-9347-25E2-4DE93077E0F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6E3AC3-BBDD-81BA-D8C1-EE5B8928CF4F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Q&amp;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03253-BBE6-F795-C6A3-D5D440B2FAFB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1" i="0">
                <a:latin typeface="+mj-lt"/>
              </a:rPr>
              <a:t>Q&amp;A</a:t>
            </a:r>
            <a:endParaRPr lang="en-UA" sz="23900" b="1" i="0">
              <a:latin typeface="+mj-lt"/>
            </a:endParaRP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578D8F4-02BE-3F7A-B5E5-E62ECB6EEB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accent4">
              <a:lumMod val="20000"/>
              <a:lumOff val="8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A6931D05-6158-361A-0B78-07C309092B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accent4">
              <a:lumMod val="20000"/>
              <a:lumOff val="8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7DDBE2-D085-81CF-0F55-E31DA3C1B3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3888C-547E-EFFA-A4A1-BB23EADD0C0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914B9-8043-9347-25E2-4DE93077E0F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6E3AC3-BBDD-81BA-D8C1-EE5B8928CF4F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2F6AA5-9DDA-1EFD-95CF-CACFC6D345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3" y="1223909"/>
            <a:ext cx="6853235" cy="3888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2712E-546E-3B0D-B004-BD95E235B68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19F3D5-44F8-7AAE-BFB8-94CAF8B0EB1F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FF8E7-4ED9-873F-C9EC-C3FCF1864459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19D6DD-AB49-0100-F240-5FA33DB8E7F8}"/>
              </a:ext>
            </a:extLst>
          </p:cNvPr>
          <p:cNvCxnSpPr>
            <a:cxnSpLocks/>
            <a:stCxn id="18" idx="3"/>
            <a:endCxn id="17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C8FDB-8C2E-2C10-080A-39D12FA8E1A9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bg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EDAFC2C-B5CB-96C3-8685-EFE240F59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9E32606-4CC9-4285-FEF8-3FF81D670D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F7601-5EA9-A227-11B7-A1DD78C5C4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A12B0-ADE9-78FA-D571-C6A4D8792B4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C663C-27F0-C5CD-5BA0-EBC46F30B8C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A6CD9-D014-42A0-F20A-357157D3EF66}"/>
              </a:ext>
            </a:extLst>
          </p:cNvPr>
          <p:cNvCxnSpPr>
            <a:cxnSpLocks/>
            <a:stCxn id="17" idx="3"/>
            <a:endCxn id="1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6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4.FTF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C8FDB-8C2E-2C10-080A-39D12FA8E1A9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bg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EDAFC2C-B5CB-96C3-8685-EFE240F59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9E32606-4CC9-4285-FEF8-3FF81D670D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F7601-5EA9-A227-11B7-A1DD78C5C4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A12B0-ADE9-78FA-D571-C6A4D8792B4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C663C-27F0-C5CD-5BA0-EBC46F30B8C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A6CD9-D014-42A0-F20A-357157D3EF66}"/>
              </a:ext>
            </a:extLst>
          </p:cNvPr>
          <p:cNvCxnSpPr>
            <a:cxnSpLocks/>
            <a:stCxn id="17" idx="3"/>
            <a:endCxn id="1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CA0A97-C94F-1095-2920-409B51E8CB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3" y="1223909"/>
            <a:ext cx="6853235" cy="3888633"/>
          </a:xfrm>
          <a:prstGeom prst="rect">
            <a:avLst/>
          </a:prstGeom>
        </p:spPr>
      </p:pic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6EAFF55-0E7F-957D-B0AE-C91183B50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94574"/>
            <a:ext cx="1973034" cy="1972686"/>
          </a:xfrm>
          <a:solidFill>
            <a:schemeClr val="tx1">
              <a:lumMod val="75000"/>
              <a:lumOff val="2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BFBBBE5-B343-EC76-25FA-01030FC880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924" y="4550031"/>
            <a:ext cx="345213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BFB91DC-909B-5D64-A9E4-7B3B6839D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924" y="4832350"/>
            <a:ext cx="345213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79CD77-9DB0-6D9D-E3C4-7EA998D602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D5568A-ABEF-403F-4047-F92DF837317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350C8-318E-503C-E437-09FE5962371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65ADEA-20F2-C533-C263-522C18DDB125}"/>
              </a:ext>
            </a:extLst>
          </p:cNvPr>
          <p:cNvCxnSpPr>
            <a:cxnSpLocks/>
            <a:stCxn id="20" idx="3"/>
            <a:endCxn id="19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 userDrawn="1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C4405-675A-2D6F-992F-5B8EC7E069C5}"/>
              </a:ext>
            </a:extLst>
          </p:cNvPr>
          <p:cNvSpPr/>
          <p:nvPr userDrawn="1"/>
        </p:nvSpPr>
        <p:spPr>
          <a:xfrm>
            <a:off x="1487488" y="2233150"/>
            <a:ext cx="8531181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bg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bg1"/>
                </a:solidFill>
                <a:latin typeface="+mj-lt"/>
              </a:rPr>
              <a:t>THE CONVERSATION</a:t>
            </a:r>
            <a:endParaRPr lang="en-UA" sz="60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E58A4-375D-A21E-2FCE-3BCFBE1C903C}"/>
              </a:ext>
            </a:extLst>
          </p:cNvPr>
          <p:cNvSpPr/>
          <p:nvPr userDrawn="1"/>
        </p:nvSpPr>
        <p:spPr>
          <a:xfrm>
            <a:off x="1487489" y="4275906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BFD74-035B-3035-7538-AE297DBB43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D3C4D3-CD23-E720-53A0-514903A176B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66F4EE-28F1-86ED-C9C6-7D83B03E2429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C5E1BA-F668-FDBC-2993-64354F03E1C7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468B5B4-F765-9A87-54F8-73B0B9E9BE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3" y="511390"/>
            <a:ext cx="5765735" cy="3271569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62E1AD7-36AB-E3A5-F1B8-3B03FC38E8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0782" y="1329803"/>
            <a:ext cx="1679493" cy="1679197"/>
          </a:xfrm>
          <a:solidFill>
            <a:schemeClr val="tx1">
              <a:lumMod val="75000"/>
              <a:lumOff val="2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A9231653-8913-F0B7-3F53-7EFFF24D92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0781" y="3183427"/>
            <a:ext cx="473385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4064D23-BE87-F071-3E5C-F421220F88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0781" y="3465746"/>
            <a:ext cx="473385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3E1DFC-0FC4-768B-CC71-3682666AD579}"/>
              </a:ext>
            </a:extLst>
          </p:cNvPr>
          <p:cNvSpPr/>
          <p:nvPr userDrawn="1"/>
        </p:nvSpPr>
        <p:spPr>
          <a:xfrm>
            <a:off x="6900782" y="885025"/>
            <a:ext cx="1997076" cy="48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S" sz="1400" b="0" i="0">
                <a:solidFill>
                  <a:schemeClr val="bg1"/>
                </a:solidFill>
                <a:latin typeface="+mj-lt"/>
              </a:rPr>
              <a:t>CONTACT PERSON</a:t>
            </a:r>
            <a:endParaRPr lang="en-UA" sz="14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C188A8-B401-264C-4D56-27751DB4E162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D0ABE-C865-94F0-1A1D-566F54E5C9FB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F2588-7C50-21B7-7B2E-BD121A9752FD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74C06-669F-6887-0D30-1428CD20E6BC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9743F5-674E-FE41-3717-2EA289634B99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24859C-D2BA-379C-F646-28E1954DC5A5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E2413-8580-90E6-39F0-C13BF45F65F3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7B59C-7F74-D10B-583F-55C8173F93CC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BAAA97-EA20-7418-F10C-2186ADB51F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66DE32-482E-8D47-B76A-D80A781E6E1B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DCAEB7-025B-04CC-E774-75231C332FB8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09051C-CE77-0125-3433-24E817F9ABC9}"/>
              </a:ext>
            </a:extLst>
          </p:cNvPr>
          <p:cNvCxnSpPr>
            <a:cxnSpLocks/>
            <a:stCxn id="35" idx="3"/>
            <a:endCxn id="34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3CEF461-F883-0317-4368-4A03ECBCC6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9A87D40-2B81-6FE8-2132-F84E6777D10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25CA31-CC7A-BA29-C411-94EA6B64D986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E9622E-D606-1543-EC08-37807742A33A}"/>
              </a:ext>
            </a:extLst>
          </p:cNvPr>
          <p:cNvCxnSpPr>
            <a:cxnSpLocks/>
            <a:stCxn id="51" idx="3"/>
            <a:endCxn id="50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0E351-80F2-7811-C90C-88D2FCF309AF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4267C69-E078-34A8-963F-B6D7562B80BF}"/>
              </a:ext>
            </a:extLst>
          </p:cNvPr>
          <p:cNvCxnSpPr>
            <a:cxnSpLocks/>
            <a:stCxn id="58" idx="1"/>
            <a:endCxn id="51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CF08325-5536-2559-36B1-84EB896C0564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010B7F-EC19-7B14-3C04-4A72FAB6FC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E685F52-911A-B345-3B1F-67B57C4ED0D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71BDCB-542C-4165-93E1-7FC0CEEA586A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86F8E2-7CBE-C72A-B9F1-D1B1460BC8DB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9C22FD-24C4-AFB9-A66B-5872CCD978E6}"/>
              </a:ext>
            </a:extLst>
          </p:cNvPr>
          <p:cNvCxnSpPr>
            <a:cxnSpLocks/>
            <a:stCxn id="70" idx="3"/>
            <a:endCxn id="65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63DC2A10-67D8-BF0B-9010-F16A5E2A498D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647182-CE49-9755-AD25-7006EFA6501C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4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6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F3A3E-6E68-3160-B552-779891339C29}"/>
              </a:ext>
            </a:extLst>
          </p:cNvPr>
          <p:cNvSpPr/>
          <p:nvPr userDrawn="1"/>
        </p:nvSpPr>
        <p:spPr>
          <a:xfrm>
            <a:off x="515938" y="1375806"/>
            <a:ext cx="7272337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5400" b="0" i="0">
                <a:solidFill>
                  <a:schemeClr val="bg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5400" b="0" i="0">
                <a:solidFill>
                  <a:schemeClr val="bg1"/>
                </a:solidFill>
                <a:latin typeface="+mj-lt"/>
              </a:rPr>
              <a:t>THE CONVERSATION</a:t>
            </a:r>
            <a:endParaRPr lang="en-UA" sz="54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2527E-4CE6-85B3-6280-C74CD6E030E2}"/>
              </a:ext>
            </a:extLst>
          </p:cNvPr>
          <p:cNvSpPr/>
          <p:nvPr userDrawn="1"/>
        </p:nvSpPr>
        <p:spPr>
          <a:xfrm>
            <a:off x="515939" y="3264381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58CA8-E976-9C72-989F-87A6159AD2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58DA9A-5666-F57C-4735-88FCED69FD17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4857B0-7586-C646-FA29-4DE5CD41210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172B6-0030-75D6-9A8E-6F8A0F9D8FDA}"/>
              </a:ext>
            </a:extLst>
          </p:cNvPr>
          <p:cNvCxnSpPr>
            <a:cxnSpLocks/>
            <a:stCxn id="34" idx="3"/>
            <a:endCxn id="3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374B06-9915-9251-2CC6-00A69E6FE169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9EBB6-BC68-6BEF-6767-F88BE4280304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88CC5-149D-872B-595E-D71FA9DA3283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90CBE-C570-7017-977E-874697E9FD9F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7C3F6-7214-3499-AAAD-977E99207268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19B9D-9823-19C5-5DAB-6CA64F2141E6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80D94D-5760-FB24-26E4-067948FCCF02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65698C-4795-E08B-4DCD-13E949ADF778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42187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Lo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4DF3352-8EBF-12B5-BE58-6AA87A1FA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60033" y="3112540"/>
            <a:ext cx="2471934" cy="42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8B7BA-BE72-ACEC-63B7-40C9EC1CF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8527FB-CDE0-81C7-50C2-D3E52DB91DDA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966B7-2070-0A29-2F70-84842290D250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CE4292-EAFD-9AD2-86C3-9F7D60C1347C}"/>
              </a:ext>
            </a:extLst>
          </p:cNvPr>
          <p:cNvCxnSpPr>
            <a:cxnSpLocks/>
            <a:stCxn id="13" idx="3"/>
            <a:endCxn id="12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E4B1165-A71B-1B05-705F-33E949662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7448" y="3170278"/>
            <a:ext cx="2247210" cy="386815"/>
          </a:xfrm>
          <a:prstGeom prst="rect">
            <a:avLst/>
          </a:prstGeom>
        </p:spPr>
      </p:pic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20893869-E410-068E-D373-75F26C968C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786" y="2909896"/>
            <a:ext cx="2827144" cy="1038208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6853DA-1C80-9A44-B2D8-EEE91DA19F6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35976"/>
            <a:ext cx="0" cy="5860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19ED7-7CC7-8FB4-3E42-DA8CFE86D8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DCD432-B9F9-3D60-DD09-4B849818107E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EFA8D-B275-9C63-C290-22B20D67E636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81ABB7-72BA-9EF2-63B4-F46942CAD12E}"/>
              </a:ext>
            </a:extLst>
          </p:cNvPr>
          <p:cNvCxnSpPr>
            <a:cxnSpLocks/>
            <a:stCxn id="13" idx="3"/>
            <a:endCxn id="12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5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E8B1C058-396C-4C13-7005-E3FA53C0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30437" y="3203844"/>
            <a:ext cx="1857200" cy="319682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0A1DE795-A3DB-A1B7-4CFF-BB9C2A66BD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5629" y="2999989"/>
            <a:ext cx="2336483" cy="858023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365CF-02E1-4868-0FFC-C706CC8B6BF4}"/>
              </a:ext>
            </a:extLst>
          </p:cNvPr>
          <p:cNvCxnSpPr>
            <a:cxnSpLocks/>
          </p:cNvCxnSpPr>
          <p:nvPr userDrawn="1"/>
        </p:nvCxnSpPr>
        <p:spPr>
          <a:xfrm>
            <a:off x="3984477" y="3208847"/>
            <a:ext cx="0" cy="440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3D552C5E-26D6-7EF8-8A6F-414717A227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68029" y="2999989"/>
            <a:ext cx="2336483" cy="858023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914B35-A44F-32CC-620D-047279F65A32}"/>
              </a:ext>
            </a:extLst>
          </p:cNvPr>
          <p:cNvCxnSpPr>
            <a:cxnSpLocks/>
          </p:cNvCxnSpPr>
          <p:nvPr userDrawn="1"/>
        </p:nvCxnSpPr>
        <p:spPr>
          <a:xfrm>
            <a:off x="7655070" y="3208847"/>
            <a:ext cx="0" cy="440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5CF0E-5E71-98F3-2C52-C483419EBA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E254FD-BC7B-F864-501C-330FDE5F9DC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5C6742-E70F-7B51-1CB9-B134083F2ECA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BF1061-2FDE-9166-7030-BCB39142C40D}"/>
              </a:ext>
            </a:extLst>
          </p:cNvPr>
          <p:cNvCxnSpPr>
            <a:cxnSpLocks/>
            <a:stCxn id="18" idx="3"/>
            <a:endCxn id="17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-1"/>
            <a:ext cx="3971924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A214AB9-00B3-42C7-3B27-71D57D48F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A343406-82C5-9A7E-6123-20DA70532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D2B2D5-A37F-72A8-DF85-50F7DDEB61D4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E2B75FE-7876-6BDC-183A-56B57EAFD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9DFFA41-5C39-8C13-91AF-EF6A51ED06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-1"/>
            <a:ext cx="5916611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81038C3-5A69-B5C4-6B84-2CBCD260A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340777-2A33-D6CF-00B5-55849B0139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AFF24-B9B7-FD72-190B-3C6D7F06DD0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58C0D42-3E60-D80E-CDCF-4A7986D36E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5E8DE51-3055-BFD3-AE2B-31B046FD08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8438" y="-1"/>
            <a:ext cx="8183561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A389A0-465D-6219-BB11-1721CA31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932F92-61DF-653D-0CA2-7EA8A3779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2738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62A13-5098-139A-F731-AE34DBB90B2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777F05B-A46F-4461-EB2C-B0CDF94F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2869463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607EBDD-604B-8257-A18C-71218A892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22A319-8A6D-D2E5-340D-91E9AC28D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2539132-C54F-F6AA-615F-A971A2631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EBD8E-443F-7592-C27C-D097472D405F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AB7A058-E17F-ACD4-7D32-2479856B2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EA044D-D2F7-14EE-B3ED-9C4D9FC1B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3A918-02FF-2D6B-9FD9-D808BDBA81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DE593C-3943-502C-DC6D-97CBB210DD1A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E2772-CEF8-E1F8-67A1-C62ABE7F820C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370DD6-8518-ABEA-B088-6BA57CD6CDC9}"/>
              </a:ext>
            </a:extLst>
          </p:cNvPr>
          <p:cNvCxnSpPr>
            <a:cxnSpLocks/>
            <a:stCxn id="28" idx="3"/>
            <a:endCxn id="24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60A8C-8048-FB14-B582-DCD8F19E1430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212879E-E944-261C-79A9-A0B5E701C793}"/>
              </a:ext>
            </a:extLst>
          </p:cNvPr>
          <p:cNvCxnSpPr>
            <a:cxnSpLocks/>
            <a:stCxn id="30" idx="1"/>
            <a:endCxn id="28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317F8-7856-A226-2A7A-262A3BC386F0}"/>
              </a:ext>
            </a:extLst>
          </p:cNvPr>
          <p:cNvSpPr/>
          <p:nvPr userDrawn="1"/>
        </p:nvSpPr>
        <p:spPr>
          <a:xfrm>
            <a:off x="4367213" y="-633910"/>
            <a:ext cx="154940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0FB788-9248-0562-E55B-773BDEEB2E7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107F024-5A0A-B5A4-8CA2-61E8DA7984B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22D217-7DDE-4208-DDC9-8102308605D9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DB2963-D505-8CBC-4ABD-D9B708B2A21C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2D755E-9AE9-32CD-89A7-5C1125C43C29}"/>
              </a:ext>
            </a:extLst>
          </p:cNvPr>
          <p:cNvCxnSpPr>
            <a:cxnSpLocks/>
            <a:stCxn id="47" idx="3"/>
            <a:endCxn id="43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8449E0-C247-6294-FC6E-F06BDF0D40B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E04BDA-B9A2-8B2A-2D45-30C14BC53549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789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554C1-8B96-3F1F-57AB-F4F9301F39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964" y="-1"/>
            <a:ext cx="2869463" cy="405371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EF6989DA-0019-2086-3E28-61F0645AD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9964" y="4224528"/>
            <a:ext cx="2869463" cy="2633472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9201F66-0C9C-5EA1-4415-379116941B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2537" y="0"/>
            <a:ext cx="2869463" cy="3111148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67AF7A08-E37C-289B-336D-72E06D738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22537" y="3261360"/>
            <a:ext cx="2869463" cy="3596640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A389A0-465D-6219-BB11-1721CA31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932F92-61DF-653D-0CA2-7EA8A3779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2738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62A13-5098-139A-F731-AE34DBB90B2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777F05B-A46F-4461-EB2C-B0CDF94F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5392739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607EBDD-604B-8257-A18C-71218A892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Introduction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B654906-172F-CD90-8744-2561937B0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DBE735-57B2-2255-CB30-5F15BC8F5C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87488" y="1905891"/>
            <a:ext cx="5400675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BB9DD615-CA98-79D4-D4B5-B0A189833C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1"/>
            <a:ext cx="2970663" cy="419668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CCCC0900-3E65-2BA9-60ED-C35D0492C4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342761"/>
            <a:ext cx="2970663" cy="251523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17F8D57-3CB3-6F94-18B9-7A26F94469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1337" y="0"/>
            <a:ext cx="2970663" cy="322087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D8D9C29-E5D1-F3AE-57EB-07A9D0F56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1337" y="3361994"/>
            <a:ext cx="2970663" cy="349600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548593"/>
            <a:ext cx="6358096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5392738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DB19DD-0B75-DE64-0D18-4D62367FB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D978F9D-ADCC-954F-5386-25D926B75EAA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B00034-28D4-A800-6EBF-DDA498D82433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AD6BE-EEC4-4E48-21BC-7A0D03ACF4D8}"/>
              </a:ext>
            </a:extLst>
          </p:cNvPr>
          <p:cNvCxnSpPr>
            <a:cxnSpLocks/>
            <a:stCxn id="32" idx="3"/>
            <a:endCxn id="31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Introduction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B4870-54BC-112C-7826-26CE37C36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268413"/>
            <a:ext cx="5393373" cy="432117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33D868-9B11-0DBE-4D37-970C293C89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325" y="1272169"/>
            <a:ext cx="5400675" cy="43174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746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7824789" y="0"/>
            <a:ext cx="4367212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9A798E9-384E-13D8-84BF-08953E613E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2791" y="4329113"/>
            <a:ext cx="3351210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13557B30-AF9F-61CD-0CB2-693A6694E9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2791" y="4642518"/>
            <a:ext cx="3351210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A92C41-F639-79DB-254E-9B80A8BE8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6723734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9B0203-3488-FAFF-D41C-3AAE816A4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1905891"/>
            <a:ext cx="6725285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FEFDD576-09FA-819D-3F8F-A707920FF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6756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1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6888163" y="0"/>
            <a:ext cx="5303838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9A798E9-384E-13D8-84BF-08953E613E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7766" y="4329113"/>
            <a:ext cx="4284632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13557B30-AF9F-61CD-0CB2-693A6694E9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66" y="4642518"/>
            <a:ext cx="42846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A92C41-F639-79DB-254E-9B80A8BE8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74477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9B0203-3488-FAFF-D41C-3AAE816A4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746096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FEFDD576-09FA-819D-3F8F-A707920FF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8443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5922669" y="0"/>
            <a:ext cx="6269332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DBFC9-A828-7E6C-4D57-588397CB7F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477949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608E41-1B66-7B89-EB35-8A4D49956C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8" y="1905891"/>
            <a:ext cx="4780599" cy="3899597"/>
          </a:xfrm>
          <a:prstGeom prst="rect">
            <a:avLst/>
          </a:prstGeom>
        </p:spPr>
        <p:txBody>
          <a:bodyPr lIns="0" tIns="0" rIns="0" bIns="0" numCol="1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70714C3D-3B7F-58DC-F8D6-E0F2889994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9029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3F720D0D-401F-F82A-BCB5-D73293B97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5333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BAE5C26-C6E8-FACF-4DFA-DAB56015F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5333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97D1906E-BB17-6036-D536-EBAFEA5A6F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3B16063-B6D3-1949-E470-97F267474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9335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95CEA733-4A35-3B4F-5C56-165B5DD818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9335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2790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Content - bullet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DED8DC-C24D-A98F-978F-7CDF3BD18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D50A849-817F-2000-CD51-1C8F1253C8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2024063"/>
            <a:ext cx="7311178" cy="3817937"/>
          </a:xfrm>
        </p:spPr>
        <p:txBody>
          <a:bodyPr>
            <a:noAutofit/>
          </a:bodyPr>
          <a:lstStyle>
            <a:lvl1pPr marL="444600" indent="-444600" fontAlgn="ctr">
              <a:buClr>
                <a:schemeClr val="accent4">
                  <a:lumMod val="60000"/>
                  <a:lumOff val="40000"/>
                </a:schemeClr>
              </a:buClr>
              <a:buSzPct val="200000"/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FDF265E6-7437-4FFD-92FF-F3FF1607B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92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 userDrawn="1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70EC5A-2882-5309-88DE-1968414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A8E1844-A0D3-7146-BC10-BDE3D42AA8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024063"/>
            <a:ext cx="6352513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AE38CD1-B46D-504A-B182-055A4E357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667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7238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D0EFF48-EE1D-7FB0-33BB-F7265980D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052512"/>
            <a:ext cx="3485198" cy="47529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uk-UA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FD4171-8A92-2C78-ACA8-6DF4BB3C2C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1220" y="1052513"/>
            <a:ext cx="4774114" cy="4752976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CA7E32A-6F00-9F38-E7B1-222CC152E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8668" y="1052513"/>
            <a:ext cx="612000" cy="4752976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5610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6759" y="6201313"/>
            <a:ext cx="62724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A43C75-3177-55AD-B32C-186FCF4E9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DE62D82-E04A-0E22-DEA1-BECD0621D7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241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729AA8-28D9-28D2-3652-1FDD8351D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0278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7714537-5769-67D0-76BF-8D8B254858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4783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8E925BF-D7B9-6D13-9B06-1630A06A81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56759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71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934CD11-EC63-A918-6AA1-29656D5D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E85A1BCE-2359-B735-C758-3CDCB9E675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003FB4FE-062B-A8D6-BA40-8BF646C74D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9619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E1504B4-4855-2C73-0403-FA5F3D6347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99619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0820B4A1-BF46-1950-E385-6E62EECFA0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1937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1164593F-6783-0756-315E-A8F4A3DBF7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81937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07F7D583-34E2-5D44-C91D-BF24C39340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66359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D3043DC2-2D2A-BEAB-EDF9-30F6543E29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359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28AD2E27-F6F9-353C-827F-BE7E38F252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373" y="3000568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475B94BE-456C-A449-3EF7-6372B7D722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575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1F4AF49B-4571-F84B-41BE-447C5430A0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070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1" name="Text Placeholder 38">
            <a:extLst>
              <a:ext uri="{FF2B5EF4-FFF2-40B4-BE49-F238E27FC236}">
                <a16:creationId xmlns:a16="http://schemas.microsoft.com/office/drawing/2014/main" id="{665A5F56-35C1-DE94-0696-B11CB60112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249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2" name="Text Placeholder 38">
            <a:extLst>
              <a:ext uri="{FF2B5EF4-FFF2-40B4-BE49-F238E27FC236}">
                <a16:creationId xmlns:a16="http://schemas.microsoft.com/office/drawing/2014/main" id="{D0A441F7-D1B2-5829-52CE-A157AB2FCA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9373" y="5281191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3" name="Text Placeholder 38">
            <a:extLst>
              <a:ext uri="{FF2B5EF4-FFF2-40B4-BE49-F238E27FC236}">
                <a16:creationId xmlns:a16="http://schemas.microsoft.com/office/drawing/2014/main" id="{6D66A994-6425-DFD4-325E-6BF7CED2EE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6575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323BB7E4-91C1-5B8E-25C3-5F6564F7D5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8070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95F7975-A9B6-5831-F6FE-201F5EE9CE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249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1371D2B-7DDC-6B76-3628-68BA3620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46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6C58F01-8F05-680D-4844-5D3C3D32D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46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FB44C64-CC13-91BF-BFAE-9A193C8FC9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92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73DA579-9B9C-0D93-C0F2-D991A74C4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2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C114DC5-EA1D-0CFC-1682-8D13A2F548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6243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56D6091-A95A-810B-9231-268D6A4117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6243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5CE3C22B-D001-B54D-3CC9-829BCFF3B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66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68962727-9D22-ABCD-9657-1D4655A17A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066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93AF408-0EA9-257A-D4F1-41CD7AD1B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03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00511E7C-AF06-6F84-A61D-316CF8757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61535" y="1964429"/>
            <a:ext cx="12228858" cy="4959177"/>
          </a:xfrm>
        </p:spPr>
        <p:txBody>
          <a:bodyPr anchor="ctr">
            <a:noAutofit/>
          </a:bodyPr>
          <a:lstStyle>
            <a:lvl1pPr marL="0" indent="0">
              <a:buNone/>
              <a:defRPr sz="595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48F6FC-38DD-57C9-4FB5-2D933AFDB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926083"/>
            <a:ext cx="9209893" cy="162771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F8DC534-930E-6B27-480B-8994A83B3B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54237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</a:t>
            </a:r>
          </a:p>
          <a:p>
            <a:pPr lvl="0"/>
            <a:r>
              <a:rPr lang="en-GB"/>
              <a:t>While section slides typically act as dividers or transitions between content, adding a brief description can provide context and enhance understanding when needed.</a:t>
            </a:r>
          </a:p>
        </p:txBody>
      </p:sp>
    </p:spTree>
    <p:extLst>
      <p:ext uri="{BB962C8B-B14F-4D97-AF65-F5344CB8AC3E}">
        <p14:creationId xmlns:p14="http://schemas.microsoft.com/office/powerpoint/2010/main" val="8403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Introdu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87488" y="1905891"/>
            <a:ext cx="5400675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5FEEB-66CE-6A74-11DA-375866749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5BB5AB8E-300A-D9CF-6162-8CB90F3CF2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17CAC9-ACE6-AB1C-E5E0-060F6AA84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2663909"/>
            <a:ext cx="9209893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C8D9ABD-B9E8-656F-8DAD-B15AE8FCD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772760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3603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49" name="Text Placeholder 38">
            <a:extLst>
              <a:ext uri="{FF2B5EF4-FFF2-40B4-BE49-F238E27FC236}">
                <a16:creationId xmlns:a16="http://schemas.microsoft.com/office/drawing/2014/main" id="{09CBB10E-1D9F-1047-13C1-FE98E8F290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B1B94A3-BE05-2274-7029-17B3FC683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2680534"/>
            <a:ext cx="4727732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154E5D08-A42F-C6F4-59AC-6A333A7CC9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4545287"/>
            <a:ext cx="5751513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150A469-84D4-8D9D-D563-B014A90D87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5C674D-5387-FB9D-F266-AAE336802258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B711C-FBCC-9E6D-1489-3CFC323472B0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3D50F2-0B39-03BE-B1B8-CC6F1229ACC9}"/>
              </a:ext>
            </a:extLst>
          </p:cNvPr>
          <p:cNvCxnSpPr>
            <a:cxnSpLocks/>
            <a:stCxn id="54" idx="3"/>
            <a:endCxn id="53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EC92E1F-1C07-0052-6E54-75CFA377820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452ED0-0204-03F0-377E-FE928CCE3248}"/>
              </a:ext>
            </a:extLst>
          </p:cNvPr>
          <p:cNvCxnSpPr>
            <a:cxnSpLocks/>
            <a:stCxn id="56" idx="1"/>
            <a:endCxn id="54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4BC61-024A-990C-61C0-0E1AF22FEA98}"/>
              </a:ext>
            </a:extLst>
          </p:cNvPr>
          <p:cNvSpPr/>
          <p:nvPr userDrawn="1"/>
        </p:nvSpPr>
        <p:spPr>
          <a:xfrm>
            <a:off x="4367213" y="-633910"/>
            <a:ext cx="1555456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6D32DE6-1F10-3E18-F3B4-E847E038CF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D13F6FE-D26A-D71A-62E0-78D0A27F42CD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A5D33F-FF13-A55E-709B-1E60ACB8DCB6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536BB1-CF71-E38E-DCEE-89673398104A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D8FB06-4D0D-703E-E4A2-8F1E7E3D17DE}"/>
              </a:ext>
            </a:extLst>
          </p:cNvPr>
          <p:cNvCxnSpPr>
            <a:cxnSpLocks/>
            <a:stCxn id="62" idx="3"/>
            <a:endCxn id="58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542E075-DBEE-4C37-E64C-DAFD293CA4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9EC4F9-C144-8A59-7CB9-ADBF5914F503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287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A7DED703-E62C-5FAB-9DDF-CE2EE1E18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4789" y="2024063"/>
            <a:ext cx="2523431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87B03D96-CC49-A9B9-C60C-C331955D9A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74423" y="2024063"/>
            <a:ext cx="2523430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21B235-A695-4230-2FE2-E6227C38B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056" y="2024063"/>
            <a:ext cx="2506289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145C51C-3D8B-372D-1414-6EF7E24F2B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478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C926EA08-70E1-DB48-E135-9A5E474183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478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3C8464D-FA74-396B-956F-E15815A8D4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442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C71834E5-35AA-BE83-3D05-CEB3F7E81F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442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6F06D1D7-2594-C3A2-42D4-F435789287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405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BEC10C6E-13E0-E7E0-1B92-8E45E19DA6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405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5276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B9F77DF5-99A3-0EB7-5A48-AA2FD4F968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3"/>
            <a:ext cx="2523431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4D6E1795-8DE5-9188-F167-EE2362EEB4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02873" y="2024063"/>
            <a:ext cx="2523430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A4C03759-3E50-6057-7379-EEAD548486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506" y="2024063"/>
            <a:ext cx="2506289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7DF8BC-93A1-61BA-868E-9216FA4AB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999" y="2024063"/>
            <a:ext cx="2531192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835867F-D712-BEDF-81E7-FE261E9C6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3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1D6B5D1-4264-2B23-0180-79BE7EB8C1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3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562043-5C34-F322-353A-3D6C4FC69E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87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B5BA1E5-C0E8-5DB6-077F-0871B684CB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287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E104D525-D9E5-37FA-483F-3A231B30BF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250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0CD26AF9-13D8-6BC7-8EDB-029198A387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50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F3855943-09CC-8677-AF83-51D9FB97E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999" y="4893516"/>
            <a:ext cx="253900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273EF249-1B58-F38E-74DB-79360C8DA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999" y="5206921"/>
            <a:ext cx="253900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81214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8BD80834-1C85-5D26-28C4-B5960E000D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472" y="1808054"/>
            <a:ext cx="1559278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8E94420C-1DF9-5050-0847-F99BB9F2F1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5542" y="1808054"/>
            <a:ext cx="1582896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B918B05D-44B8-3630-B4A7-EFB2C54C0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4537" y="1808054"/>
            <a:ext cx="154813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945AFC05-CB6A-199E-FDD2-26AB286660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8767" y="1808054"/>
            <a:ext cx="154813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B53BBC7-664F-D278-92A3-509AE5E6EA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41" y="3504393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C05B0F46-10AD-CB8D-911F-C6BDD3C96D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41" y="3690771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4" name="Picture Placeholder 19">
            <a:extLst>
              <a:ext uri="{FF2B5EF4-FFF2-40B4-BE49-F238E27FC236}">
                <a16:creationId xmlns:a16="http://schemas.microsoft.com/office/drawing/2014/main" id="{CE61D436-B612-790A-1B6A-7B6312EE0B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2996" y="1808054"/>
            <a:ext cx="156489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C8287EDA-BAA9-2EF5-0A9C-1C114A8AC9E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43040" y="1808054"/>
            <a:ext cx="153162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6" name="Picture Placeholder 19">
            <a:extLst>
              <a:ext uri="{FF2B5EF4-FFF2-40B4-BE49-F238E27FC236}">
                <a16:creationId xmlns:a16="http://schemas.microsoft.com/office/drawing/2014/main" id="{790F25F1-4AAA-A1B6-907C-D14ABEC5ABC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472" y="4086203"/>
            <a:ext cx="1559278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D2C64CAF-B927-F2D7-E282-D65530B5F5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25542" y="4086203"/>
            <a:ext cx="1582896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9" name="Picture Placeholder 19">
            <a:extLst>
              <a:ext uri="{FF2B5EF4-FFF2-40B4-BE49-F238E27FC236}">
                <a16:creationId xmlns:a16="http://schemas.microsoft.com/office/drawing/2014/main" id="{D5330BB3-6E5D-7BCF-63B6-D5DBED1207A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74537" y="4086203"/>
            <a:ext cx="154813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0" name="Picture Placeholder 19">
            <a:extLst>
              <a:ext uri="{FF2B5EF4-FFF2-40B4-BE49-F238E27FC236}">
                <a16:creationId xmlns:a16="http://schemas.microsoft.com/office/drawing/2014/main" id="{92BAD3EE-1D93-506F-4962-A99AACDAA22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8767" y="4086203"/>
            <a:ext cx="154813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0CA49CF6-2AA5-4E50-4777-26133C36CA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02996" y="4086203"/>
            <a:ext cx="156489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7E637A09-A178-5B06-75DD-60EB37233E2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3040" y="4086203"/>
            <a:ext cx="153162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444DFE98-71AE-F3D6-9089-B6ED6B04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4699" y="3504393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FB88ECF6-E6A0-5210-3493-36F3A1BFFD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34699" y="3690771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44FD99E0-A78E-5952-B75B-7DF0926121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3694" y="3504393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4D356E9-C521-D965-9D40-FC4E16EEF6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83694" y="3690771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772DB17D-2059-6262-8D16-B0B26A2F85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5" y="3504393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26DE532A-C8E8-711A-B367-226EE9DA61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7925" y="3690771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A5F6E86C-8EC6-F4A6-962E-70CE4204AC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2153" y="3504393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885D092E-9B1D-F664-DE14-86ED19A59D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153" y="3690771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21C7716D-D9B0-5843-C1E4-6D448229EC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52199" y="3504393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AB2DC7D6-0AC0-25AE-98E4-89DD80B20A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52199" y="3690771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3" name="Text Placeholder 21">
            <a:extLst>
              <a:ext uri="{FF2B5EF4-FFF2-40B4-BE49-F238E27FC236}">
                <a16:creationId xmlns:a16="http://schemas.microsoft.com/office/drawing/2014/main" id="{609FDEB4-151A-E437-A31C-3D956926B6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3241" y="5774628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7F1E226D-C7B9-D926-FF93-ADBE485F700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3241" y="5961006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326CA99C-0FB3-C607-1828-55806F9F0A1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4699" y="5774628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8516A194-CFF5-E8ED-7FB8-C3352049BD9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34699" y="5961006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6CE1BE19-5C22-7DEE-C5A8-69966904099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83694" y="5774628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F7C515E2-5C12-01D6-1C0B-7806EAAD9D0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83694" y="5961006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4CDECD64-C4BF-8761-8BF1-6ED8DB9A585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7925" y="5774628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C9A0B06B-5F99-9F8E-FBE0-3ABF3666B5C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7925" y="5961006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7683EB21-D512-7A5C-5544-8ACE135E6F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12153" y="5774628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871C1602-B62B-F365-EB7A-08C825127C6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12153" y="5961006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6D18B535-4707-F7F7-5A1C-F22CC26372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52199" y="5774628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035EB38E-9F84-5946-34D3-3C0CF13D9D4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52199" y="5961006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4700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Title &amp;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1E80-2E70-5E1C-8C36-F2472FAD5E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11160760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357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itle &amp;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1676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10911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1E80-2E70-5E1C-8C36-F2472FAD5E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16761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86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39370-C7B8-4749-E3FF-552429B833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25D4-894D-C969-A2B3-9326A605700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4571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A8D974-4A68-6275-6973-DCB23B83F13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39" y="1956856"/>
            <a:ext cx="539337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6E17B9-715F-63C5-E4D9-03DABAF1781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956856"/>
            <a:ext cx="540861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95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1EA4-3B7D-214E-A567-EACF1C9D25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348519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887071C-011D-B6B7-6B16-7789428A63C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76397" y="2250672"/>
            <a:ext cx="3448392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7EF64C-6ADC-A26C-2767-FC3C1433FF7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348129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981842-EC10-461D-C3CF-92E15D5143C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67213" y="1956856"/>
            <a:ext cx="345425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209872D-B23F-7951-63B1-7C7056DF33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3330" y="2250672"/>
            <a:ext cx="3479068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36A1E3-ABC8-7DB2-8C69-BDE39B6AB9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94146" y="1956856"/>
            <a:ext cx="3484985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7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52FD-DCB8-ACD5-0247-4CE2224A2E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225F4B0-21DB-5660-FAAF-164C9A640F4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13110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D7819C-A3F9-ED94-22C3-3884E1CD73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250924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6937F1-1069-8538-4764-335DB8D4ECB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03926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C8D861-CD14-686C-8E4D-73FADE5D61E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184324" y="2250672"/>
            <a:ext cx="2483084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A17DF4C-3284-1223-5264-769D87C28BE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76833" y="1956856"/>
            <a:ext cx="248730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B52217B-D7C8-AC7E-8601-5C66E69F4B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DFB1B0A-DA43-12C1-5BD2-ECDF968DC49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548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Introdu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268413"/>
            <a:ext cx="5393373" cy="432117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325" y="1272169"/>
            <a:ext cx="5400675" cy="43174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3DF11C8-64C2-39B6-0FC2-511CA958E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-block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4989-BEB9-B489-449F-9B964A3F3A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000836-8334-3D66-40EE-B9714912E8A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D144EA5-6284-6689-7A12-E0A1C9BAA67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384EFF-D7E3-E36A-883E-C7CC542E211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EC3398-BCD2-032A-60F9-406829671DD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23239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AE4089-2394-AAFA-DA78-37F09B5C710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3240" y="41285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17A132-63EA-AA56-9426-EA818A7A85E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291222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3EC9734-04E4-4183-1961-993F571A661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82038" y="41285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79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BD2FF4-017B-457D-B226-CD29FACD17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386C96-133C-C8D3-C916-24CB3923A7F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425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B1E4C4-F32B-D09E-43D3-B1A5AC6333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909288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90266E-0993-F3CC-D1B9-C71D08A6E50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836631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DB8903-6466-ED1A-2B65-4F32D4CDF38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114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1D2D95F-D99B-B79A-7B38-7D807105108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74201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740C7F-3D1E-FBBF-A690-046A65B798F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618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7655447-1933-23D9-26B9-9AC943FF470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155416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D3C551-5DDC-C0D9-65E1-9AF4A402CDA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77839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3B5D027-6C3C-6701-D739-D382E5EB590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770899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92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6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AE4FF-DB14-29BB-F516-B17C3330F1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4C1362-7056-03F7-8FEB-B3B7CFDF0BF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4564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047232-DC3D-E2BB-C6F2-7AE35F827DA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53878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3F25C1A-06DC-46ED-8DDC-2E2FB2F7DA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51476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3F4DF6-506B-4E35-E325-99540A658D8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2284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2C0EFF-7080-AF27-7326-49AEDDD6AD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16642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20362D-CBE5-346A-0C56-011BC1B1EC0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96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933DBC9-6BF6-6E67-CB38-B34A554BC3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84059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8DE0D54-9097-FF79-E1C8-89A787B2048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3827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CEFD55E-9D7B-54C7-49FC-175A8BE5A7D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31425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2229A91-F22E-FB53-B74D-3A833DCDFB6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153698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1B475-AAEF-97E6-45A5-184902221A0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0146207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900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7">
            <a:extLst>
              <a:ext uri="{FF2B5EF4-FFF2-40B4-BE49-F238E27FC236}">
                <a16:creationId xmlns:a16="http://schemas.microsoft.com/office/drawing/2014/main" id="{1FED18FF-0296-7681-E0F7-75AA9D3D066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220075" y="0"/>
            <a:ext cx="3971925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1676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1548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32825B-DB72-3000-F810-F79548F77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025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Media +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7">
            <a:extLst>
              <a:ext uri="{FF2B5EF4-FFF2-40B4-BE49-F238E27FC236}">
                <a16:creationId xmlns:a16="http://schemas.microsoft.com/office/drawing/2014/main" id="{57974041-606E-B0C5-BDEF-94F6614BB08C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701120" y="788759"/>
            <a:ext cx="10789760" cy="6069239"/>
          </a:xfrm>
          <a:solidFill>
            <a:schemeClr val="tx1">
              <a:lumMod val="90000"/>
              <a:lumOff val="10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467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Botto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3C42DF-CC08-4927-5F7C-A3F01972025E}"/>
              </a:ext>
            </a:extLst>
          </p:cNvPr>
          <p:cNvSpPr/>
          <p:nvPr userDrawn="1"/>
        </p:nvSpPr>
        <p:spPr>
          <a:xfrm>
            <a:off x="0" y="0"/>
            <a:ext cx="12192000" cy="4833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08DA067-BC61-B711-1354-2F98D233A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531238"/>
            <a:ext cx="11145520" cy="4302700"/>
          </a:xfrm>
          <a:solidFill>
            <a:schemeClr val="bg1"/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D5B33B-BFEF-93CB-70C0-408A1FB1E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5076014"/>
            <a:ext cx="6364923" cy="10067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3A60FB-0481-622C-5811-63FA24815A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8526" y="5076013"/>
            <a:ext cx="4420234" cy="100673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0AF5C-F69E-4477-CCA0-26D72A7D2B5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926B3EE-A8F8-3B50-2752-283FD147E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1686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Left justif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3A14A8B0-D1F3-3351-C50F-668E5BF044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900" y="-1"/>
            <a:ext cx="5880099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41067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539942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32825B-DB72-3000-F810-F79548F77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399429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06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Preview - Image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150A469-84D4-8D9D-D563-B014A90D87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5C674D-5387-FB9D-F266-AAE336802258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B711C-FBCC-9E6D-1489-3CFC323472B0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3D50F2-0B39-03BE-B1B8-CC6F1229ACC9}"/>
              </a:ext>
            </a:extLst>
          </p:cNvPr>
          <p:cNvCxnSpPr>
            <a:cxnSpLocks/>
            <a:stCxn id="54" idx="3"/>
            <a:endCxn id="53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EC92E1F-1C07-0052-6E54-75CFA377820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452ED0-0204-03F0-377E-FE928CCE3248}"/>
              </a:ext>
            </a:extLst>
          </p:cNvPr>
          <p:cNvCxnSpPr>
            <a:cxnSpLocks/>
            <a:stCxn id="56" idx="1"/>
            <a:endCxn id="54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4BC61-024A-990C-61C0-0E1AF22FEA98}"/>
              </a:ext>
            </a:extLst>
          </p:cNvPr>
          <p:cNvSpPr/>
          <p:nvPr userDrawn="1"/>
        </p:nvSpPr>
        <p:spPr>
          <a:xfrm>
            <a:off x="4367213" y="-633910"/>
            <a:ext cx="1555456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6D32DE6-1F10-3E18-F3B4-E847E038CF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D13F6FE-D26A-D71A-62E0-78D0A27F42CD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A5D33F-FF13-A55E-709B-1E60ACB8DCB6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536BB1-CF71-E38E-DCEE-89673398104A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D8FB06-4D0D-703E-E4A2-8F1E7E3D17DE}"/>
              </a:ext>
            </a:extLst>
          </p:cNvPr>
          <p:cNvCxnSpPr>
            <a:cxnSpLocks/>
            <a:stCxn id="62" idx="3"/>
            <a:endCxn id="58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542E075-DBEE-4C37-E64C-DAFD293CA4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9EC4F9-C144-8A59-7CB9-ADBF5914F503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4F247-FFFC-0039-520A-FC4076FD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4052260"/>
            <a:ext cx="5356860" cy="95543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FA0767A-7580-8CE2-7335-F8E272907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084763"/>
            <a:ext cx="5364162" cy="1260476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842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Image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1548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A326E-92A4-3988-4D8F-0819A35A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5915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8E096B5-7FBE-1ACF-3D5E-672174A06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2"/>
            <a:ext cx="5399429" cy="3770681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1C4553F2-DA9D-2C49-2C35-E9C639851B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5388" y="202406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BCC998BF-2FE1-0758-46D6-1B585A2AF2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408350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DB7EC970-2B0A-EC08-A687-2E542B192D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3051" y="202406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96693830-9A37-D163-7444-E82C0D221C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3051" y="408350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907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82369" y="6201313"/>
            <a:ext cx="21016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6D67CDC6-68E6-DA67-1806-4FB6EC3A1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3724" y="-1"/>
            <a:ext cx="7788275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2839D-0A20-48AE-41DB-35BFEDFF7A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9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7824789" y="0"/>
            <a:ext cx="436721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2791" y="4329113"/>
            <a:ext cx="3351210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2791" y="4642518"/>
            <a:ext cx="3351210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6723734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1905891"/>
            <a:ext cx="6725285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1B8228AC-55EF-351E-24F7-CFA78FD5EC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6756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4A1830F-E5DB-115F-A7ED-732B5D62C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6D67CDC6-68E6-DA67-1806-4FB6EC3A1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788275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2839D-0A20-48AE-41DB-35BFEDFF7A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7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Negative Spa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38A36F1-07B6-E358-AF5C-0AAC4CF931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83393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590915-97A2-4344-BABC-5C7C01D6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2775912"/>
            <a:ext cx="9577386" cy="2271866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</a:t>
            </a:r>
            <a:endParaRPr lang="uk-UA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9E21FD7-7874-2EF1-C471-659F1207E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9" y="4972079"/>
            <a:ext cx="9577386" cy="1266092"/>
          </a:xfrm>
        </p:spPr>
        <p:txBody>
          <a:bodyPr tIns="0">
            <a:noAutofit/>
          </a:bodyPr>
          <a:lstStyle>
            <a:lvl1pPr marL="0" indent="0">
              <a:lnSpc>
                <a:spcPct val="85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Proxima Nova Black" panose="02000506030000020004" pitchFamily="2" charset="0"/>
              </a:defRPr>
            </a:lvl2pPr>
            <a:lvl3pPr>
              <a:defRPr>
                <a:latin typeface="Proxima Nova Black" panose="02000506030000020004" pitchFamily="2" charset="0"/>
              </a:defRPr>
            </a:lvl3pPr>
            <a:lvl4pPr>
              <a:defRPr>
                <a:latin typeface="Proxima Nova Black" panose="02000506030000020004" pitchFamily="2" charset="0"/>
              </a:defRPr>
            </a:lvl4pPr>
            <a:lvl5pPr>
              <a:defRPr>
                <a:latin typeface="Proxima Nova Black" panose="02000506030000020004" pitchFamily="2" charset="0"/>
              </a:defRPr>
            </a:lvl5pPr>
          </a:lstStyle>
          <a:p>
            <a:r>
              <a:rPr lang="en-US">
                <a:solidFill>
                  <a:schemeClr val="tx1"/>
                </a:solidFill>
              </a:rPr>
              <a:t>that’s why it looks like this</a:t>
            </a:r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uo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BA85C-4A82-1B3C-8D74-3849036678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8B2F4E7-15CD-4A48-E45B-340C3EAE8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7" y="1233488"/>
            <a:ext cx="9217026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59C49594-71CB-1F7A-7743-99DA3DB1D7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479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65E4A8AE-6000-4A64-48C8-902DAB07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479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3461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uotation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BA85C-4A82-1B3C-8D74-384903667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4F94DC-CB37-D14F-B14D-412D04840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24063"/>
            <a:ext cx="3971924" cy="483393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C5B837-E15B-D3D1-F555-69B7A70B2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233488"/>
            <a:ext cx="6293484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7F71453-EC1E-31E0-C299-56CF9DDBE3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24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8836BC6C-75E3-4FCF-6FF3-9DEA8E83B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24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4352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9A4EBE0-06AC-C6AA-9091-69A2C23CBF8C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solidFill>
                  <a:schemeClr val="accent4"/>
                </a:solidFill>
                <a:latin typeface="+mj-lt"/>
              </a:rPr>
              <a:t>Q&amp;A</a:t>
            </a:r>
            <a:endParaRPr lang="en-UA" sz="23900" b="0" i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666C584D-8574-A234-11CB-D9BDF4E279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397A13E2-C625-3EA0-2D5D-9365007F4A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931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9A4EBE0-06AC-C6AA-9091-69A2C23CBF8C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solidFill>
                  <a:schemeClr val="tx1"/>
                </a:solidFill>
                <a:latin typeface="+mj-lt"/>
              </a:rPr>
              <a:t>Q&amp;A</a:t>
            </a:r>
            <a:endParaRPr lang="en-UA" sz="239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666C584D-8574-A234-11CB-D9BDF4E279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397A13E2-C625-3EA0-2D5D-9365007F4A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696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88ADFA-D93F-8C39-B358-CAD4F94A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8" y="1223909"/>
            <a:ext cx="6853235" cy="38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88ADFA-D93F-8C39-B358-CAD4F94A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8" y="1223909"/>
            <a:ext cx="6853235" cy="3888633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37B98B-E443-647E-B844-DF6CC3B619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94574"/>
            <a:ext cx="1973034" cy="1972686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56B29188-BD32-A235-EF16-299FC06305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924" y="4550031"/>
            <a:ext cx="345213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459E6546-7304-CF62-891B-3CC528E2B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924" y="4832350"/>
            <a:ext cx="345213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856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BB9F6-0484-52D8-4D4B-66EC0308CD51}"/>
              </a:ext>
            </a:extLst>
          </p:cNvPr>
          <p:cNvSpPr/>
          <p:nvPr userDrawn="1"/>
        </p:nvSpPr>
        <p:spPr>
          <a:xfrm>
            <a:off x="1487488" y="2233150"/>
            <a:ext cx="8531181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tx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tx1"/>
                </a:solidFill>
                <a:latin typeface="+mj-lt"/>
              </a:rPr>
              <a:t>THE CONVERSATION</a:t>
            </a:r>
            <a:endParaRPr lang="en-UA" sz="60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84D8-5DDE-4BD3-8DFA-C66AC33DCF25}"/>
              </a:ext>
            </a:extLst>
          </p:cNvPr>
          <p:cNvSpPr/>
          <p:nvPr userDrawn="1"/>
        </p:nvSpPr>
        <p:spPr>
          <a:xfrm>
            <a:off x="1487489" y="4275906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FE22A8-9EC8-50F0-F10A-4183B5BC19D2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tx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D1E53C72-E5C9-EB08-2A30-8EF71BEBA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4ABEB4F1-7830-2CD0-4E89-691F164375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627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C15DD-DB23-A2D7-9E9C-457C9249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99" y="791116"/>
            <a:ext cx="11173217" cy="85144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3AB2B-ABA4-48BE-D65E-00CFFDAA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99" y="1964400"/>
            <a:ext cx="11173217" cy="422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A68F8A9D-51BC-9DAE-B8DD-3B25C3AA0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97185" y="6201313"/>
            <a:ext cx="21016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5095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4079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84" r:id="rId29"/>
    <p:sldLayoutId id="2147484085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  <p:sldLayoutId id="2147484017" r:id="rId40"/>
    <p:sldLayoutId id="2147484018" r:id="rId41"/>
    <p:sldLayoutId id="2147484019" r:id="rId42"/>
    <p:sldLayoutId id="2147484080" r:id="rId43"/>
    <p:sldLayoutId id="2147484020" r:id="rId44"/>
    <p:sldLayoutId id="2147484021" r:id="rId45"/>
    <p:sldLayoutId id="2147484081" r:id="rId46"/>
    <p:sldLayoutId id="2147484022" r:id="rId47"/>
    <p:sldLayoutId id="2147484023" r:id="rId48"/>
    <p:sldLayoutId id="2147484024" r:id="rId49"/>
    <p:sldLayoutId id="2147484025" r:id="rId50"/>
    <p:sldLayoutId id="2147484026" r:id="rId51"/>
    <p:sldLayoutId id="2147484027" r:id="rId52"/>
    <p:sldLayoutId id="2147484028" r:id="rId53"/>
    <p:sldLayoutId id="2147484029" r:id="rId54"/>
    <p:sldLayoutId id="2147484030" r:id="rId55"/>
    <p:sldLayoutId id="2147484031" r:id="rId56"/>
    <p:sldLayoutId id="2147484032" r:id="rId57"/>
    <p:sldLayoutId id="2147484033" r:id="rId58"/>
    <p:sldLayoutId id="2147484034" r:id="rId59"/>
    <p:sldLayoutId id="2147484035" r:id="rId60"/>
    <p:sldLayoutId id="2147484036" r:id="rId61"/>
    <p:sldLayoutId id="2147484037" r:id="rId62"/>
    <p:sldLayoutId id="2147484038" r:id="rId63"/>
    <p:sldLayoutId id="2147484039" r:id="rId64"/>
    <p:sldLayoutId id="2147484040" r:id="rId65"/>
    <p:sldLayoutId id="2147484041" r:id="rId66"/>
    <p:sldLayoutId id="2147484042" r:id="rId67"/>
    <p:sldLayoutId id="2147484043" r:id="rId68"/>
    <p:sldLayoutId id="2147484044" r:id="rId69"/>
    <p:sldLayoutId id="2147484045" r:id="rId70"/>
    <p:sldLayoutId id="2147484046" r:id="rId71"/>
    <p:sldLayoutId id="2147484047" r:id="rId72"/>
    <p:sldLayoutId id="2147484048" r:id="rId73"/>
    <p:sldLayoutId id="2147484049" r:id="rId74"/>
    <p:sldLayoutId id="2147484050" r:id="rId75"/>
    <p:sldLayoutId id="2147484051" r:id="rId76"/>
    <p:sldLayoutId id="2147484052" r:id="rId77"/>
    <p:sldLayoutId id="2147484053" r:id="rId78"/>
    <p:sldLayoutId id="2147484054" r:id="rId79"/>
    <p:sldLayoutId id="2147484055" r:id="rId80"/>
    <p:sldLayoutId id="2147484056" r:id="rId81"/>
    <p:sldLayoutId id="2147484057" r:id="rId82"/>
    <p:sldLayoutId id="2147484058" r:id="rId83"/>
    <p:sldLayoutId id="2147484059" r:id="rId84"/>
    <p:sldLayoutId id="2147484060" r:id="rId85"/>
    <p:sldLayoutId id="2147484061" r:id="rId86"/>
    <p:sldLayoutId id="2147484062" r:id="rId87"/>
    <p:sldLayoutId id="2147484063" r:id="rId88"/>
    <p:sldLayoutId id="2147484064" r:id="rId89"/>
    <p:sldLayoutId id="2147484065" r:id="rId90"/>
    <p:sldLayoutId id="2147484066" r:id="rId91"/>
    <p:sldLayoutId id="2147484067" r:id="rId92"/>
    <p:sldLayoutId id="2147484068" r:id="rId93"/>
    <p:sldLayoutId id="2147484069" r:id="rId94"/>
    <p:sldLayoutId id="2147484082" r:id="rId95"/>
    <p:sldLayoutId id="2147484070" r:id="rId96"/>
    <p:sldLayoutId id="2147484071" r:id="rId97"/>
    <p:sldLayoutId id="2147484072" r:id="rId98"/>
    <p:sldLayoutId id="2147484073" r:id="rId99"/>
    <p:sldLayoutId id="2147484083" r:id="rId100"/>
    <p:sldLayoutId id="2147484074" r:id="rId101"/>
    <p:sldLayoutId id="2147484075" r:id="rId102"/>
    <p:sldLayoutId id="2147484076" r:id="rId103"/>
    <p:sldLayoutId id="2147484077" r:id="rId104"/>
    <p:sldLayoutId id="2147484078" r:id="rId105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778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9270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2762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6254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leonjaramillo/crunching-gpu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q=GPU%20performance&amp;hl=en" TargetMode="External"/><Relationship Id="rId2" Type="http://schemas.openxmlformats.org/officeDocument/2006/relationships/hyperlink" Target="https://trends.google.com/trends/explore?date=today%205-y&amp;q=Agentic%20AI&amp;hl=en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trends.google.com/trends/explore?date=today%205-y&amp;geo=CO&amp;q=Agentic%20AI,GPU%20performance,CUDA&amp;hl=en" TargetMode="External"/><Relationship Id="rId5" Type="http://schemas.openxmlformats.org/officeDocument/2006/relationships/hyperlink" Target="https://trends.google.com/trends/explore?date=today%205-y&amp;q=Agentic%20AI,GPU%20performance,CUDA&amp;hl=en" TargetMode="External"/><Relationship Id="rId4" Type="http://schemas.openxmlformats.org/officeDocument/2006/relationships/hyperlink" Target="https://trends.google.com/trends/explore?date=today%205-y&amp;q=CUDA&amp;hl=e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D56-976D-B123-7B87-89D15080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39" y="1548593"/>
            <a:ext cx="10142486" cy="1789100"/>
          </a:xfrm>
        </p:spPr>
        <p:txBody>
          <a:bodyPr/>
          <a:lstStyle/>
          <a:p>
            <a:r>
              <a:rPr lang="en-US" noProof="0"/>
              <a:t>Crunching GPUs Easily Using CUDA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192A5-4FB0-8A63-5448-BFB44143F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O" dirty="0"/>
              <a:t>León Jaramillo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F41FF-9262-F8B3-D8AF-01D0B2382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7E4E-FF34-92B3-2816-0F525A89D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A0CAE9-606F-6D82-7988-83C8500F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key features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8AC9A-DB57-F8E8-CFBD-A9A087E8A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10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CFE134-464C-7958-523A-B8DE15E6D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C77516-E59B-60BA-2D07-91C51646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GPUs feature thousand of cores, while CPUs have quite a few.</a:t>
            </a:r>
          </a:p>
          <a:p>
            <a:r>
              <a:rPr lang="en-US" sz="1600" dirty="0"/>
              <a:t>GPUs have some memory capacity, which is lower than CPUs</a:t>
            </a:r>
            <a:r>
              <a:rPr lang="es-CO" sz="1600" dirty="0"/>
              <a:t>’.</a:t>
            </a:r>
            <a:endParaRPr lang="en-US" sz="1600" dirty="0"/>
          </a:p>
          <a:p>
            <a:r>
              <a:rPr lang="en-US" sz="1600" dirty="0"/>
              <a:t>GPUs have simpler and smaller cache hierarchies than CPUs.</a:t>
            </a:r>
          </a:p>
          <a:p>
            <a:r>
              <a:rPr lang="en-US" sz="1600" dirty="0"/>
              <a:t>GPUs have lower clock speeds than CPUs.</a:t>
            </a:r>
          </a:p>
          <a:p>
            <a:r>
              <a:rPr lang="en-US" sz="1600" dirty="0"/>
              <a:t>GPUs have a “higher” energy consumption.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445EF9-8FA3-4747-E7B6-9D0DC9BFCEA2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2251075"/>
            <a:ext cx="3554413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597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3F84-FF1C-294C-E50F-C32CF4EE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A37D-B4E7-B3E0-C9D4-7A1BD0BF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GPU (and a CPU)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628A-3AF7-1CF7-1E8F-633D7EEFC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11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97F3A-A4EA-5357-4F98-23813111E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pic>
        <p:nvPicPr>
          <p:cNvPr id="10" name="Picture 2" descr="Comparing the relative capabilities of the basic elements of CPU and GPU architectures">
            <a:extLst>
              <a:ext uri="{FF2B5EF4-FFF2-40B4-BE49-F238E27FC236}">
                <a16:creationId xmlns:a16="http://schemas.microsoft.com/office/drawing/2014/main" id="{249CE8A8-A527-1AD0-3EF0-D53EB624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39" y="1948765"/>
            <a:ext cx="7783121" cy="38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0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F7AA0-E926-8869-6033-ADB32D04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90EF3013-50FC-76F9-A2F7-17B2795B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655197-FAA9-ED8D-2B36-D29D194BEB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F3FC28-E79B-6D0B-8699-E9CEEF88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9EA53B-F96E-15C5-47DE-32EA26115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28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B7CCD-F98E-C0CA-6E7D-7A6BF7B0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6060DC-2D2C-3939-5C0E-01074319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So, </a:t>
            </a:r>
            <a:r>
              <a:rPr lang="es-CO" b="1" dirty="0" err="1"/>
              <a:t>what</a:t>
            </a:r>
            <a:r>
              <a:rPr lang="es-CO" b="1" dirty="0"/>
              <a:t> </a:t>
            </a:r>
            <a:r>
              <a:rPr lang="es-CO" b="1" dirty="0" err="1"/>
              <a:t>is</a:t>
            </a:r>
            <a:r>
              <a:rPr lang="es-CO" b="1" dirty="0"/>
              <a:t> CUDA?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C8B2-01E2-8AC2-F229-07796578D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13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D547BD-44E8-E00F-1B53-413F1FB13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65AF01-03D8-7784-2EDE-F17F8E7C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b="1" dirty="0"/>
              <a:t>CUDA (Compute Unified Device Architecture)</a:t>
            </a:r>
            <a:r>
              <a:rPr lang="en-US" sz="1600" dirty="0"/>
              <a:t> is NVIDIA’s parallel computing platform and API for general-purpose GPU computing.</a:t>
            </a:r>
          </a:p>
          <a:p>
            <a:endParaRPr lang="en-US" sz="1600" dirty="0"/>
          </a:p>
          <a:p>
            <a:r>
              <a:rPr lang="en-US" sz="1600" dirty="0"/>
              <a:t>Provides a programming model and a rich set of libraries to offload </a:t>
            </a:r>
            <a:r>
              <a:rPr lang="en-US" sz="1600" b="1" dirty="0"/>
              <a:t>computations to the GPU</a:t>
            </a:r>
            <a:r>
              <a:rPr lang="en-US" sz="1600" dirty="0"/>
              <a:t>.</a:t>
            </a:r>
          </a:p>
          <a:p>
            <a:endParaRPr lang="en-US" sz="1600" dirty="0"/>
          </a:p>
          <a:p>
            <a:r>
              <a:rPr lang="en-US" sz="1600" dirty="0"/>
              <a:t>Allows parallel programming implementing the Single Instruction Multiple Threads (</a:t>
            </a:r>
            <a:r>
              <a:rPr lang="en-US" sz="1600" b="1" dirty="0"/>
              <a:t>SIMT</a:t>
            </a:r>
            <a:r>
              <a:rPr lang="en-US" sz="1600" dirty="0"/>
              <a:t>) paradigm.</a:t>
            </a:r>
          </a:p>
          <a:p>
            <a:endParaRPr lang="en-US" sz="16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16D0D3F-4A9E-57EA-3D29-2D1076B04421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659911561"/>
              </p:ext>
            </p:extLst>
          </p:nvPr>
        </p:nvGraphicFramePr>
        <p:xfrm>
          <a:off x="6284571" y="2250672"/>
          <a:ext cx="5399429" cy="355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0206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877D-72D3-394D-A666-0B09452E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7289C7-9702-8275-7F82-F0117886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GPU </a:t>
            </a:r>
            <a:r>
              <a:rPr lang="es-CO" b="1" dirty="0" err="1"/>
              <a:t>programming</a:t>
            </a:r>
            <a:r>
              <a:rPr lang="es-CO" b="1" dirty="0"/>
              <a:t> </a:t>
            </a:r>
            <a:r>
              <a:rPr lang="es-CO" b="1" dirty="0" err="1"/>
              <a:t>model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7903-8CC2-1134-4CD0-48AEE3DF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14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1383D6-7070-5A77-552E-2B1655A2E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3CF95-792B-CE7E-51F3-A5A93073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57521" cy="3722687"/>
          </a:xfrm>
        </p:spPr>
        <p:txBody>
          <a:bodyPr/>
          <a:lstStyle/>
          <a:p>
            <a:pPr marL="0" indent="0">
              <a:buNone/>
            </a:pPr>
            <a:r>
              <a:rPr lang="en-US" sz="1600" b="1" noProof="0"/>
              <a:t>Logical Hierarchy</a:t>
            </a:r>
            <a:endParaRPr lang="en-US" sz="1600" noProof="0"/>
          </a:p>
          <a:p>
            <a:r>
              <a:rPr lang="en-US" sz="1600" b="1" noProof="0" dirty="0"/>
              <a:t>Kernel:</a:t>
            </a:r>
            <a:r>
              <a:rPr lang="en-US" sz="1600" noProof="0" dirty="0"/>
              <a:t> The CUDA function that runs on the GPU.</a:t>
            </a:r>
          </a:p>
          <a:p>
            <a:r>
              <a:rPr lang="en-US" sz="1600" b="1" noProof="0" dirty="0"/>
              <a:t>Grid:</a:t>
            </a:r>
            <a:r>
              <a:rPr lang="en-US" sz="1600" noProof="0" dirty="0"/>
              <a:t> Collection of blocks launched to execute the kernel (SIMT).</a:t>
            </a:r>
          </a:p>
          <a:p>
            <a:r>
              <a:rPr lang="en-US" sz="1600" b="1" noProof="0" dirty="0"/>
              <a:t>Block:</a:t>
            </a:r>
            <a:r>
              <a:rPr lang="en-US" sz="1600" noProof="0" dirty="0"/>
              <a:t> A collection of threads with a shared memory.</a:t>
            </a:r>
          </a:p>
          <a:p>
            <a:r>
              <a:rPr lang="en-US" sz="1600" b="1" noProof="0" dirty="0"/>
              <a:t>Thread:</a:t>
            </a:r>
            <a:r>
              <a:rPr lang="en-US" sz="1600" noProof="0" dirty="0"/>
              <a:t> Runs the kernel function on specific data (can be thousands).</a:t>
            </a:r>
            <a:endParaRPr lang="en-US" sz="1600" b="1" noProof="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615873-786E-B63F-8AA3-BAE256BCA3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11241" y="2082800"/>
            <a:ext cx="5572760" cy="3722687"/>
          </a:xfrm>
        </p:spPr>
        <p:txBody>
          <a:bodyPr/>
          <a:lstStyle/>
          <a:p>
            <a:pPr marL="0" indent="0">
              <a:buNone/>
            </a:pPr>
            <a:r>
              <a:rPr lang="en-US" sz="1600" b="1" noProof="0" dirty="0"/>
              <a:t>Physical Hierarchy</a:t>
            </a:r>
            <a:endParaRPr lang="en-US" sz="1600" noProof="0" dirty="0"/>
          </a:p>
          <a:p>
            <a:pPr marL="0" indent="0">
              <a:buNone/>
            </a:pPr>
            <a:r>
              <a:rPr lang="en-US" sz="1600" b="1" noProof="0" dirty="0"/>
              <a:t>GPU:</a:t>
            </a:r>
            <a:r>
              <a:rPr lang="en-US" sz="1600" noProof="0" dirty="0"/>
              <a:t> It’s the whole hardware device.</a:t>
            </a:r>
          </a:p>
          <a:p>
            <a:pPr marL="0" indent="0">
              <a:buNone/>
            </a:pPr>
            <a:r>
              <a:rPr lang="en-US" sz="1600" b="1" dirty="0"/>
              <a:t>Streaming Multiprocessor (SM)</a:t>
            </a:r>
            <a:r>
              <a:rPr lang="es-CO" sz="1600" b="1" dirty="0"/>
              <a:t>:</a:t>
            </a:r>
            <a:r>
              <a:rPr lang="en-US" sz="1600" dirty="0"/>
              <a:t> A GPU has many of them, executing many blocks in parallel as scheduled.</a:t>
            </a:r>
          </a:p>
          <a:p>
            <a:pPr marL="0" indent="0">
              <a:buNone/>
            </a:pPr>
            <a:r>
              <a:rPr lang="en-US" sz="1600" b="1" dirty="0"/>
              <a:t>Warp</a:t>
            </a:r>
            <a:r>
              <a:rPr lang="es-CO" sz="1600" b="1" dirty="0"/>
              <a:t>:</a:t>
            </a:r>
            <a:r>
              <a:rPr lang="en-US" sz="1600" dirty="0"/>
              <a:t> A SM has many warps, being its basic unit, with 32 threads each, executing instructions in lockstep.</a:t>
            </a:r>
          </a:p>
          <a:p>
            <a:pPr marL="0" indent="0">
              <a:buNone/>
            </a:pPr>
            <a:r>
              <a:rPr lang="en-US" sz="1600" b="1" dirty="0"/>
              <a:t>CUDA Core</a:t>
            </a:r>
            <a:r>
              <a:rPr lang="es-CO" sz="1600" b="1" dirty="0"/>
              <a:t>:</a:t>
            </a:r>
            <a:r>
              <a:rPr lang="es-CO" sz="1600" dirty="0"/>
              <a:t> </a:t>
            </a:r>
            <a:r>
              <a:rPr lang="en-US" sz="1600" noProof="0" dirty="0"/>
              <a:t>Executes threads</a:t>
            </a:r>
            <a:r>
              <a:rPr lang="es-CO" sz="1600" dirty="0"/>
              <a:t>.</a:t>
            </a:r>
            <a:endParaRPr lang="en-UA" sz="1600" b="1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5003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984BC-C168-5B78-F0B5-16779B30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EB41A-BE1E-E259-318A-E7284726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A CUDA </a:t>
            </a:r>
            <a:r>
              <a:rPr lang="es-CO" b="1" dirty="0" err="1"/>
              <a:t>kernel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6BADA-C80B-0339-F61C-262403FD5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15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21D21-D2A7-5CC2-FB7B-0175B8139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BE4D8E-FACD-6796-4842-98760EFC0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11151422" cy="372268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When using CUDA, you write a </a:t>
            </a:r>
            <a:r>
              <a:rPr lang="en-US" sz="1600" b="1" dirty="0"/>
              <a:t>kernel</a:t>
            </a:r>
            <a:r>
              <a:rPr lang="en-US" sz="1600" dirty="0"/>
              <a:t>, which can be launched </a:t>
            </a:r>
            <a:r>
              <a:rPr lang="en-US" sz="1600" dirty="0" err="1"/>
              <a:t>adnd</a:t>
            </a:r>
            <a:r>
              <a:rPr lang="en-US" sz="1600" dirty="0"/>
              <a:t> therefore executed on thousands of threads by CUDA cores, reaching massive throughput:</a:t>
            </a:r>
          </a:p>
          <a:p>
            <a:pPr marL="0" indent="0">
              <a:buNone/>
            </a:pPr>
            <a:endParaRPr lang="es-CO" sz="1600" dirty="0"/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a,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b,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c,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;  // global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(i &lt; n) c[i] = a[i] + b[i];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C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&lt;&lt;&lt;blocks, threads&gt;&gt;&gt;(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  <a:endParaRPr lang="es-C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17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8184-F76C-F68A-20E4-96E1727F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A54684B1-61D8-CB29-FFA7-E1735656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02042-D782-93C3-6341-61A677E48C0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C05782-5634-6D21-AFA4-2C13425A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638BCE-F287-00D4-9687-C1B7B4F376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8D7B-AD80-97C3-26CE-FB2D4D7E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715715-6D1F-D63A-2F64-B54F81C7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what is CUDA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E6E0-FBC2-E7DF-DD45-139BDC2E5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17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0746D9-138A-21C1-8D0F-10205BF56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0EFB1E-5EEA-253E-722E-122B861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CUDA Python refers to the ecosystem of tools and libraries that let us use CUDA through the Python language.</a:t>
            </a:r>
          </a:p>
          <a:p>
            <a:r>
              <a:rPr lang="en-UA" sz="1600" dirty="0"/>
              <a:t>NVIDIA’s CUDA Python initiative</a:t>
            </a:r>
            <a:r>
              <a:rPr lang="es-CO" sz="1600" dirty="0"/>
              <a:t> </a:t>
            </a:r>
            <a:r>
              <a:rPr lang="en-US" sz="1600" noProof="0" dirty="0"/>
              <a:t>aims at providing </a:t>
            </a:r>
            <a:r>
              <a:rPr lang="en-UA" sz="1600" dirty="0"/>
              <a:t>official Python wrappers for the CUDA APIs</a:t>
            </a:r>
            <a:r>
              <a:rPr lang="es-CO" sz="1600" dirty="0"/>
              <a:t>.</a:t>
            </a:r>
          </a:p>
          <a:p>
            <a:r>
              <a:rPr lang="en-US" sz="1600" dirty="0"/>
              <a:t>CUDA Python offers higher level capabilities than raw CUDA, being a bit less performant.</a:t>
            </a:r>
          </a:p>
        </p:txBody>
      </p:sp>
      <p:pic>
        <p:nvPicPr>
          <p:cNvPr id="3" name="Picture 2" descr="CUDA - Wikipedia, la enciclopedia libre">
            <a:extLst>
              <a:ext uri="{FF2B5EF4-FFF2-40B4-BE49-F238E27FC236}">
                <a16:creationId xmlns:a16="http://schemas.microsoft.com/office/drawing/2014/main" id="{00767054-10E3-8BBE-0A3C-23E4049CE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89" y="1778454"/>
            <a:ext cx="2724072" cy="16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umba: A High Performance Python Compiler">
            <a:extLst>
              <a:ext uri="{FF2B5EF4-FFF2-40B4-BE49-F238E27FC236}">
                <a16:creationId xmlns:a16="http://schemas.microsoft.com/office/drawing/2014/main" id="{5C72A9AF-1FC2-92A6-0064-6C5CB804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89" y="3530191"/>
            <a:ext cx="3242582" cy="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APIDS | GPU Accelerated Data Science">
            <a:extLst>
              <a:ext uri="{FF2B5EF4-FFF2-40B4-BE49-F238E27FC236}">
                <a16:creationId xmlns:a16="http://schemas.microsoft.com/office/drawing/2014/main" id="{65DB4EEC-4327-DF86-853F-B8406CAB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75" y="4189020"/>
            <a:ext cx="3563283" cy="13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nstallation — CuPy 13.6.0 documentation">
            <a:extLst>
              <a:ext uri="{FF2B5EF4-FFF2-40B4-BE49-F238E27FC236}">
                <a16:creationId xmlns:a16="http://schemas.microsoft.com/office/drawing/2014/main" id="{08CF17E0-5A28-1596-A650-109D0FC2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17" y="4581514"/>
            <a:ext cx="2688683" cy="1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524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918B-302B-61C0-AC91-C43D8875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8A7DD9-F326-DAD7-4544-1073EBB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Ladder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abstraction</a:t>
            </a:r>
            <a:br>
              <a:rPr lang="en-UA" b="1" dirty="0"/>
            </a:b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E2B1-9825-0D71-C6D9-2F6D5CCB1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18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C14A71-5CB8-38F6-F1B3-7BC5C1B26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E476D68-0AED-1DB9-963F-306666568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91137522"/>
              </p:ext>
            </p:extLst>
          </p:nvPr>
        </p:nvGraphicFramePr>
        <p:xfrm>
          <a:off x="779600" y="2460171"/>
          <a:ext cx="10955199" cy="3115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138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30C0-C33B-94A9-E088-AB8BC8D8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2E8446-2BB5-A49F-EEC8-C140230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n-US" b="1" noProof="0"/>
              <a:t>How to use CUDA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4BC02-98E7-860A-9D92-EE4583B5C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19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F34146-64AC-AE4B-16C3-C7B4BBCFB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044F2-79DD-7DC4-15D2-6A44B7AB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noProof="0"/>
              <a:t>PyTorch</a:t>
            </a:r>
            <a:endParaRPr lang="en-US" sz="1600" noProof="0" dirty="0"/>
          </a:p>
          <a:p>
            <a:r>
              <a:rPr lang="en-US" sz="1600" noProof="0" dirty="0"/>
              <a:t>RAPIDS</a:t>
            </a:r>
          </a:p>
          <a:p>
            <a:r>
              <a:rPr lang="en-US" sz="1600" noProof="0" dirty="0" err="1"/>
              <a:t>CuPy</a:t>
            </a:r>
            <a:endParaRPr lang="en-US" sz="1600" noProof="0" dirty="0"/>
          </a:p>
          <a:p>
            <a:r>
              <a:rPr lang="en-US" sz="1600" noProof="0" dirty="0" err="1"/>
              <a:t>Numba</a:t>
            </a:r>
            <a:endParaRPr lang="en-US" sz="1600" noProof="0" dirty="0"/>
          </a:p>
          <a:p>
            <a:endParaRPr lang="en-US" sz="1600" noProof="0" dirty="0"/>
          </a:p>
          <a:p>
            <a:pPr marL="0" indent="0">
              <a:buNone/>
            </a:pPr>
            <a:r>
              <a:rPr lang="en-US" sz="1600" noProof="0" dirty="0"/>
              <a:t>Just check this repo: </a:t>
            </a:r>
            <a:r>
              <a:rPr lang="en-US" sz="1600" noProof="0" dirty="0">
                <a:hlinkClick r:id="rId2"/>
              </a:rPr>
              <a:t>https://github.com/leonjaramillo/crunching-gpus</a:t>
            </a:r>
            <a:r>
              <a:rPr lang="en-US" sz="1600" noProof="0" dirty="0"/>
              <a:t> </a:t>
            </a:r>
          </a:p>
          <a:p>
            <a:pPr marL="0" indent="0">
              <a:buNone/>
            </a:pPr>
            <a:r>
              <a:rPr lang="en-US" sz="1600" noProof="0" dirty="0"/>
              <a:t>And run the code with a CUDA capable PC or even in Google </a:t>
            </a:r>
            <a:r>
              <a:rPr lang="en-US" sz="1600" noProof="0" dirty="0" err="1"/>
              <a:t>Colab</a:t>
            </a:r>
            <a:r>
              <a:rPr lang="en-US" sz="1600" noProof="0" dirty="0"/>
              <a:t>.</a:t>
            </a:r>
          </a:p>
          <a:p>
            <a:endParaRPr lang="en-US" sz="1600" noProof="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166F2F-A6E8-FB59-00EF-A630A40525D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7774719" y="2799493"/>
            <a:ext cx="241947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A93315-8569-B1C2-AB32-961A8671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80EAE4-AB85-1D1D-C0AA-AA9254CCA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Are really GPUs a big thing?</a:t>
            </a:r>
          </a:p>
          <a:p>
            <a:pPr>
              <a:buFont typeface="+mj-lt"/>
              <a:buAutoNum type="arabicPeriod"/>
            </a:pPr>
            <a:r>
              <a:rPr lang="en-US" dirty="0"/>
              <a:t>CPUs or GPUs?</a:t>
            </a:r>
          </a:p>
          <a:p>
            <a:pPr>
              <a:buFont typeface="+mj-lt"/>
              <a:buAutoNum type="arabicPeriod"/>
            </a:pPr>
            <a:r>
              <a:rPr lang="en-US" dirty="0"/>
              <a:t>GPU architecture</a:t>
            </a:r>
          </a:p>
          <a:p>
            <a:pPr>
              <a:buFont typeface="+mj-lt"/>
              <a:buAutoNum type="arabicPeriod"/>
            </a:pPr>
            <a:r>
              <a:rPr lang="en-US" dirty="0"/>
              <a:t>What is CUDA?</a:t>
            </a:r>
          </a:p>
          <a:p>
            <a:pPr>
              <a:buFont typeface="+mj-lt"/>
              <a:buAutoNum type="arabicPeriod"/>
            </a:pPr>
            <a:r>
              <a:rPr lang="en-US" dirty="0"/>
              <a:t>What is CUDA Python?</a:t>
            </a:r>
          </a:p>
          <a:p>
            <a:pPr>
              <a:buFont typeface="+mj-lt"/>
              <a:buAutoNum type="arabicPeriod"/>
            </a:pPr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7525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DFCB-2FA4-97C0-9C41-9F83F741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0AB6C49E-39F8-0631-A3E7-9BFE45C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70E7B7-BF22-F5AB-B680-E2AEB93ED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E536E8-687C-AB13-EDF3-72035F7C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0F50E6-4F16-777A-F4CF-E08600F8E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03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DEE00-A01B-2445-8129-2D6B3556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1BC252-82E9-26D3-6587-77921789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n-US" b="1" dirty="0"/>
              <a:t>Call to Action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6568-898F-0523-6D65-107711E9A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21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9A7463-BF64-A4DE-5BA9-05EC2EB6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BE17907-2E0C-361F-2EEE-24E521501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580484"/>
              </p:ext>
            </p:extLst>
          </p:nvPr>
        </p:nvGraphicFramePr>
        <p:xfrm>
          <a:off x="523239" y="2082800"/>
          <a:ext cx="11151422" cy="372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382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5982CE0-58E3-A9E2-16BF-EBF4CFA01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7F2426-A337-931E-BD57-4906D33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Thank you!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5C29F-BA4E-20EF-D7EB-6DDE47E74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22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466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10BF-1692-9647-CCE4-5C423D074D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1288" y="6200775"/>
            <a:ext cx="620712" cy="365125"/>
          </a:xfrm>
        </p:spPr>
        <p:txBody>
          <a:bodyPr/>
          <a:lstStyle/>
          <a:p>
            <a:fld id="{D6E94CBB-0BD3-E544-8539-4F02C7FB0FBD}" type="slidenum">
              <a:rPr lang="en-UA" smtClean="0"/>
              <a:pPr/>
              <a:t>23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3625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CB4420DB-809E-5371-D21F-5A434E29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5A8AF7-CF30-C9BF-B635-AD583BEAA8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99A01E-7714-D42A-5B60-D20A0539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Are really GPUs a big thing?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54F7D1-9E44-CBC4-ED03-6D92360BE8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05447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83B84D-6BAD-E14A-D36F-2FADB313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really GPUs a big thing?</a:t>
            </a:r>
            <a:endParaRPr lang="en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48BFB-CB07-0979-EBEC-06200A92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600" b="1" noProof="0"/>
              <a:t>Agentic AI:</a:t>
            </a:r>
            <a:r>
              <a:rPr lang="en-US" sz="1600" noProof="0"/>
              <a:t> </a:t>
            </a:r>
            <a:r>
              <a:rPr lang="en-US" sz="1600" noProof="0">
                <a:hlinkClick r:id="rId2"/>
              </a:rPr>
              <a:t>https://trends.google.com/trends/explore?date=today%205-y&amp;q=Agentic%20AI&amp;hl=en</a:t>
            </a:r>
            <a:r>
              <a:rPr lang="en-US" sz="1600" noProof="0"/>
              <a:t> </a:t>
            </a:r>
          </a:p>
          <a:p>
            <a:r>
              <a:rPr lang="en-US" sz="1600" b="1" noProof="0" dirty="0"/>
              <a:t>GPU performance:</a:t>
            </a:r>
            <a:r>
              <a:rPr lang="en-US" sz="1600" noProof="0" dirty="0"/>
              <a:t> </a:t>
            </a:r>
            <a:r>
              <a:rPr lang="en-US" sz="1600" noProof="0" dirty="0">
                <a:hlinkClick r:id="rId3"/>
              </a:rPr>
              <a:t>https://trends.google.com/trends/explore?date=today%205-y&amp;q=GPU%20performance&amp;hl=en</a:t>
            </a:r>
            <a:r>
              <a:rPr lang="en-US" sz="1600" noProof="0" dirty="0"/>
              <a:t> </a:t>
            </a:r>
          </a:p>
          <a:p>
            <a:r>
              <a:rPr lang="en-US" sz="1600" b="1" noProof="0" dirty="0"/>
              <a:t>CUDA:</a:t>
            </a:r>
            <a:r>
              <a:rPr lang="en-US" sz="1600" noProof="0" dirty="0"/>
              <a:t> </a:t>
            </a:r>
            <a:r>
              <a:rPr lang="en-US" sz="1600" noProof="0" dirty="0">
                <a:hlinkClick r:id="rId4"/>
              </a:rPr>
              <a:t>https://trends.google.com/trends/explore?date=today%205-y&amp;q=CUDA&amp;hl=en</a:t>
            </a:r>
            <a:r>
              <a:rPr lang="en-US" sz="1600" noProof="0" dirty="0"/>
              <a:t> </a:t>
            </a:r>
          </a:p>
          <a:p>
            <a:r>
              <a:rPr lang="en-US" sz="1600" b="1" noProof="0" dirty="0"/>
              <a:t>All of them:</a:t>
            </a:r>
            <a:r>
              <a:rPr lang="en-US" sz="1600" noProof="0" dirty="0"/>
              <a:t> </a:t>
            </a:r>
            <a:r>
              <a:rPr lang="en-US" sz="1600" noProof="0" dirty="0">
                <a:hlinkClick r:id="rId5"/>
              </a:rPr>
              <a:t>https://trends.google.com/trends/explore?date=today%205-y&amp;q=Agentic%20AI,GPU%20performance,CUDA&amp;hl=en</a:t>
            </a:r>
            <a:r>
              <a:rPr lang="en-US" sz="1600" noProof="0" dirty="0"/>
              <a:t> </a:t>
            </a:r>
          </a:p>
          <a:p>
            <a:r>
              <a:rPr lang="en-US" sz="1600" b="1" noProof="0" dirty="0"/>
              <a:t>All of them (CO):</a:t>
            </a:r>
            <a:r>
              <a:rPr lang="en-US" sz="1600" noProof="0" dirty="0"/>
              <a:t> </a:t>
            </a:r>
            <a:r>
              <a:rPr lang="en-US" sz="1600" noProof="0" dirty="0">
                <a:hlinkClick r:id="rId6"/>
              </a:rPr>
              <a:t>https://trends.google.com/trends/explore?date=today%205-y&amp;geo=CO&amp;q=Agentic%20AI,GPU%20performance,CUDA&amp;hl=en</a:t>
            </a:r>
            <a:r>
              <a:rPr lang="en-US" sz="1600" noProof="0" dirty="0"/>
              <a:t> </a:t>
            </a:r>
            <a:endParaRPr lang="en-US" sz="1600" b="1" noProof="0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DF259-F4B9-FC29-9D10-B82AD67F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4</a:t>
            </a:fld>
            <a:endParaRPr lang="en-U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CF7C82-D3CA-6330-41B2-7E9C2A35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082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EAE3-D17B-47EB-0394-7B27AC3F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55E38A16-8237-0477-3C80-B23EA9CE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BD6294-ED32-677F-E41E-B1B0716C3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1254F1-6FAD-F9C7-2F3B-A22C2D30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A60DE0-EE96-8BB7-4F71-1F987E9F7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6EF692-66F4-F5F2-5D54-98A0A64E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asking such a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A337-972C-7015-14A4-EE552FC0C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6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B249A-BBB7-C3B4-5E19-B5E5C8133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2190F2-0D7E-1C54-211C-3B536D10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This question wasn’t widespread some years ago.</a:t>
            </a:r>
          </a:p>
          <a:p>
            <a:r>
              <a:rPr lang="en-US" sz="1600" dirty="0"/>
              <a:t>Nowadays, GPUs are more accessible and got more use cases.</a:t>
            </a:r>
          </a:p>
          <a:p>
            <a:r>
              <a:rPr lang="en-US" sz="1600" dirty="0"/>
              <a:t>But CPUs still play a key role.</a:t>
            </a:r>
          </a:p>
          <a:p>
            <a:r>
              <a:rPr lang="en-US" sz="1600" dirty="0"/>
              <a:t>Data-intensive applications are surging.</a:t>
            </a:r>
          </a:p>
          <a:p>
            <a:r>
              <a:rPr lang="en-US" sz="1600" dirty="0"/>
              <a:t>AI and HPC demand huge scalability. </a:t>
            </a:r>
            <a:endParaRPr lang="en-UA" sz="1600" dirty="0"/>
          </a:p>
          <a:p>
            <a:endParaRPr lang="en-US" sz="1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1B8BEB9-AE7B-1CBC-DA85-71B7A088F771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3" y="2082800"/>
            <a:ext cx="3722688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51AB6-45E4-73CE-8271-950A437BD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45EB89-2358-A1FA-822E-44646D17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CPUs vs.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967F2-7485-3322-B97F-50624B22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7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38F7F-83AF-4116-A1B9-995825777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8983AA-3F8C-0D3C-C0FC-46B40EFCD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pPr marL="0" indent="0">
              <a:buNone/>
            </a:pPr>
            <a:r>
              <a:rPr lang="en-US" sz="1600" b="1" noProof="0"/>
              <a:t>CPUs</a:t>
            </a:r>
            <a:endParaRPr lang="en-US" sz="1600" noProof="0"/>
          </a:p>
          <a:p>
            <a:r>
              <a:rPr lang="en-US" sz="1600" noProof="0" dirty="0"/>
              <a:t>Low latency</a:t>
            </a:r>
          </a:p>
          <a:p>
            <a:r>
              <a:rPr lang="en-US" sz="1600" noProof="0" dirty="0"/>
              <a:t>Highly versatile</a:t>
            </a:r>
          </a:p>
          <a:p>
            <a:r>
              <a:rPr lang="en-US" sz="1600" noProof="0" dirty="0"/>
              <a:t>Huge potential memory</a:t>
            </a:r>
          </a:p>
          <a:p>
            <a:pPr marL="0" indent="0">
              <a:buNone/>
            </a:pPr>
            <a:r>
              <a:rPr lang="en-US" sz="1600" b="1" noProof="0" dirty="0"/>
              <a:t>GPUs</a:t>
            </a:r>
            <a:endParaRPr lang="en-US" sz="1600" noProof="0" dirty="0"/>
          </a:p>
          <a:p>
            <a:r>
              <a:rPr lang="en-US" sz="1600" noProof="0" dirty="0"/>
              <a:t>High throughput</a:t>
            </a:r>
          </a:p>
          <a:p>
            <a:r>
              <a:rPr lang="en-US" sz="1600" noProof="0" dirty="0"/>
              <a:t>Massive parallelism in numeric stuff</a:t>
            </a:r>
          </a:p>
          <a:p>
            <a:r>
              <a:rPr lang="en-US" sz="1600" noProof="0" dirty="0"/>
              <a:t>Memory transfer overhead</a:t>
            </a:r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EAA27773-6284-1F9A-E00A-E969BB9B1748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2086769"/>
            <a:ext cx="5572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35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450C-97A8-3E1E-FFB1-43663416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34537B-791C-ED82-CC67-F86FEB72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way to see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73949-DEC2-B737-7A95-43ACC7797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8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AE5D55-E21B-5BBD-CE92-797349DB3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86A3B-EB6D-A94C-EA5F-9FA9DE68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noProof="0" dirty="0"/>
              <a:t>CPUs are like haul trucks.</a:t>
            </a:r>
          </a:p>
          <a:p>
            <a:r>
              <a:rPr lang="en-US" sz="1600" noProof="0" dirty="0"/>
              <a:t>GPUs are like delivery motorcycles.</a:t>
            </a:r>
          </a:p>
          <a:p>
            <a:r>
              <a:rPr lang="en-US" sz="1600" noProof="0" dirty="0"/>
              <a:t>Haul trucks can delivery many sorts of goods</a:t>
            </a:r>
            <a:r>
              <a:rPr lang="en-US" sz="1600" dirty="0"/>
              <a:t>, all at once.</a:t>
            </a:r>
          </a:p>
          <a:p>
            <a:r>
              <a:rPr lang="en-US" sz="1600" dirty="0"/>
              <a:t>Delivery motorcycles can deliver only some sorts of goods in a faster pace.</a:t>
            </a:r>
          </a:p>
          <a:p>
            <a:r>
              <a:rPr lang="en-US" sz="1600" dirty="0"/>
              <a:t>Both types of transportation excel in different scenarios.</a:t>
            </a:r>
            <a:endParaRPr lang="en-UA" sz="16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105DAF-4ADF-7F54-DE98-9FA70F4C6D20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3" y="2082800"/>
            <a:ext cx="3722688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3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58C2-A6D9-6C1F-7D6F-C05ECAF59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255F1EAC-A26A-17CB-EB21-A24517761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A6F341-8D55-333D-9FCE-E381E33447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E99D11-D158-0A39-94A2-11A12A07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405C5-7300-CD37-0EBA-EE9CA6EF3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Corporate Template">
  <a:themeElements>
    <a:clrScheme name="SoftServe's template">
      <a:dk1>
        <a:srgbClr val="1A1A1A"/>
      </a:dk1>
      <a:lt1>
        <a:srgbClr val="FFFFFF"/>
      </a:lt1>
      <a:dk2>
        <a:srgbClr val="F75400"/>
      </a:dk2>
      <a:lt2>
        <a:srgbClr val="E30022"/>
      </a:lt2>
      <a:accent1>
        <a:srgbClr val="B2DA00"/>
      </a:accent1>
      <a:accent2>
        <a:srgbClr val="00B25E"/>
      </a:accent2>
      <a:accent3>
        <a:srgbClr val="0F98DC"/>
      </a:accent3>
      <a:accent4>
        <a:srgbClr val="1A13AF"/>
      </a:accent4>
      <a:accent5>
        <a:srgbClr val="EA0F7C"/>
      </a:accent5>
      <a:accent6>
        <a:srgbClr val="950095"/>
      </a:accent6>
      <a:hlink>
        <a:srgbClr val="1A13AF"/>
      </a:hlink>
      <a:folHlink>
        <a:srgbClr val="950095"/>
      </a:folHlink>
    </a:clrScheme>
    <a:fontScheme name="SoftServe's templat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ftserve_corporate_template" id="{0CDE6A97-4C50-BB43-91B8-518F71248EAF}" vid="{BE7CE0E2-EB8D-304F-B35F-CC9622B67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4" ma:contentTypeDescription="Create a new document." ma:contentTypeScope="" ma:versionID="bc734e5127fdb15d6c7b7a1e7d738aa8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140123e1a3b515e0df9fe21aa87e658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704D2B-A1E7-4A19-AE73-0A1308996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81e57-3ca5-41ca-b900-588daa88ed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6462FF2-5976-4D5D-BFD7-062CA7614F9B}">
  <ds:schemaRefs>
    <ds:schemaRef ds:uri="http://schemas.microsoft.com/office/2006/metadata/properties"/>
    <ds:schemaRef ds:uri="http://www.w3.org/XML/1998/namespace"/>
    <ds:schemaRef ds:uri="ec64b0e4-6906-4b19-8c2d-4078c9f953c6"/>
    <ds:schemaRef ds:uri="http://purl.org/dc/terms/"/>
    <ds:schemaRef ds:uri="c158e91d-fae5-4a51-a083-48ef32fd1db6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SoftServe Corporate Template (Nov 25)</Template>
  <TotalTime>57</TotalTime>
  <Words>936</Words>
  <Application>Microsoft Office PowerPoint</Application>
  <PresentationFormat>Widescreen</PresentationFormat>
  <Paragraphs>135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Open Sans</vt:lpstr>
      <vt:lpstr>Courier New</vt:lpstr>
      <vt:lpstr>Proxima Nova Black</vt:lpstr>
      <vt:lpstr>Wingdings</vt:lpstr>
      <vt:lpstr>Corporate Template</vt:lpstr>
      <vt:lpstr>Crunching GPUs Easily Using CUDA Python</vt:lpstr>
      <vt:lpstr>Agenda</vt:lpstr>
      <vt:lpstr>Are really GPUs a big thing?</vt:lpstr>
      <vt:lpstr>Are really GPUs a big thing?</vt:lpstr>
      <vt:lpstr>CPUs or GPUs?</vt:lpstr>
      <vt:lpstr>Why bother asking such a question?</vt:lpstr>
      <vt:lpstr>CPUs vs. GPUs</vt:lpstr>
      <vt:lpstr>Just a way to see it…</vt:lpstr>
      <vt:lpstr>GPU architecture</vt:lpstr>
      <vt:lpstr>GPU key features</vt:lpstr>
      <vt:lpstr>A GPU (and a CPU) looks like this</vt:lpstr>
      <vt:lpstr>What is CUDA?</vt:lpstr>
      <vt:lpstr>So, what is CUDA?</vt:lpstr>
      <vt:lpstr>GPU programming model</vt:lpstr>
      <vt:lpstr>A CUDA kernel</vt:lpstr>
      <vt:lpstr>What is CUDA Python?</vt:lpstr>
      <vt:lpstr>Then, what is CUDA Python?</vt:lpstr>
      <vt:lpstr>Ladder of abstraction </vt:lpstr>
      <vt:lpstr>How to use CUDA Python?</vt:lpstr>
      <vt:lpstr>Call to Action</vt:lpstr>
      <vt:lpstr>Call to Action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Digital Content Hub</dc:subject>
  <dc:creator>Leon Jaramillo</dc:creator>
  <cp:keywords/>
  <dc:description/>
  <cp:lastModifiedBy>Leon Jaramillo</cp:lastModifiedBy>
  <cp:revision>1</cp:revision>
  <dcterms:created xsi:type="dcterms:W3CDTF">2026-01-13T21:00:30Z</dcterms:created>
  <dcterms:modified xsi:type="dcterms:W3CDTF">2026-01-14T01:42:10Z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  <property fmtid="{D5CDD505-2E9C-101B-9397-08002B2CF9AE}" pid="4" name="Receivedfrom">
    <vt:lpwstr/>
  </property>
</Properties>
</file>